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rels" ContentType="application/vnd.openxmlformats-package.relationships+xml"/>
  <Default Extension="tmp" ContentType="image/png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tags/tag4.xml" ContentType="application/vnd.openxmlformats-officedocument.presentationml.tags+xml"/>
  <Override PartName="/ppt/notesSlides/notesSlide4.xml" ContentType="application/vnd.openxmlformats-officedocument.presentationml.notesSlide+xml"/>
  <Override PartName="/ppt/tags/tag5.xml" ContentType="application/vnd.openxmlformats-officedocument.presentationml.tags+xml"/>
  <Override PartName="/ppt/notesSlides/notesSlide5.xml" ContentType="application/vnd.openxmlformats-officedocument.presentationml.notesSlide+xml"/>
  <Override PartName="/ppt/tags/tag6.xml" ContentType="application/vnd.openxmlformats-officedocument.presentationml.tags+xml"/>
  <Override PartName="/ppt/notesSlides/notesSlide6.xml" ContentType="application/vnd.openxmlformats-officedocument.presentationml.notesSlide+xml"/>
  <Override PartName="/ppt/tags/tag7.xml" ContentType="application/vnd.openxmlformats-officedocument.presentationml.tags+xml"/>
  <Override PartName="/ppt/notesSlides/notesSlide7.xml" ContentType="application/vnd.openxmlformats-officedocument.presentationml.notesSlide+xml"/>
  <Override PartName="/ppt/ink/ink1.xml" ContentType="application/inkml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ink/ink2.xml" ContentType="application/inkml+xml"/>
  <Override PartName="/ppt/notesSlides/notesSlide10.xml" ContentType="application/vnd.openxmlformats-officedocument.presentationml.notesSlide+xml"/>
  <Override PartName="/ppt/ink/ink3.xml" ContentType="application/inkml+xml"/>
  <Override PartName="/ppt/notesSlides/notesSlide11.xml" ContentType="application/vnd.openxmlformats-officedocument.presentationml.notesSlide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258" r:id="rId2"/>
    <p:sldId id="397" r:id="rId3"/>
    <p:sldId id="402" r:id="rId4"/>
    <p:sldId id="398" r:id="rId5"/>
    <p:sldId id="403" r:id="rId6"/>
    <p:sldId id="399" r:id="rId7"/>
    <p:sldId id="404" r:id="rId8"/>
    <p:sldId id="400" r:id="rId9"/>
    <p:sldId id="401" r:id="rId10"/>
    <p:sldId id="353" r:id="rId11"/>
    <p:sldId id="366" r:id="rId12"/>
    <p:sldId id="354" r:id="rId13"/>
    <p:sldId id="355" r:id="rId14"/>
    <p:sldId id="356" r:id="rId15"/>
    <p:sldId id="357" r:id="rId16"/>
    <p:sldId id="358" r:id="rId17"/>
  </p:sldIdLst>
  <p:sldSz cx="9144000" cy="6858000" type="screen4x3"/>
  <p:notesSz cx="6858000" cy="9144000"/>
  <p:custDataLst>
    <p:tags r:id="rId20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084"/>
    <p:restoredTop sz="94290" autoAdjust="0"/>
  </p:normalViewPr>
  <p:slideViewPr>
    <p:cSldViewPr snapToGrid="0" snapToObjects="1">
      <p:cViewPr varScale="1">
        <p:scale>
          <a:sx n="105" d="100"/>
          <a:sy n="105" d="100"/>
        </p:scale>
        <p:origin x="2272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gs" Target="tags/tag1.xml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1A1027-42A4-544A-9B6C-C5EB158C13A4}" type="datetimeFigureOut">
              <a:rPr lang="en-US" smtClean="0"/>
              <a:t>11/2/17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D38B40-6DD5-B04D-855D-4AD8F4292B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48437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946.47601" units="1/cm"/>
          <inkml:channelProperty channel="Y" name="resolution" value="1676.0614" units="1/cm"/>
          <inkml:channelProperty channel="F" name="resolution" value="1.41944" units="1/deg"/>
          <inkml:channelProperty channel="T" name="resolution" value="1" units="1/dev"/>
        </inkml:channelProperties>
      </inkml:inkSource>
      <inkml:timestamp xml:id="ts0" timeString="2017-11-02T14:17:17.72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5351 7294 281 0,'0'0'5'15,"0"0"4"-15,0-12 1 16,0 12 3-16,0-15 3 0,0 15 1 15,0-11 3-15,0 11 2 16,-1-16-4-16,1 16-4 16,0 0-1-16,0 0-2 15,-11-11-3-15,11 11-2 0,0 0-1 16,0 0-2-16,-12-5-2 16,12 5 1-16,-8 7-1 15,2 2 0-15,-4 7-1 16,2 1 2-16,-1 6-1 0,-4 2 0 15,1 5 0-15,3-2 0 16,-2-1 1-16,-1-4-1 16,3 0-1-16,1-6 1 15,3-5 0-15,5-12-1 0,-6 11 1 16,6-11-1-16,0-14 1 16,6-6-1-16,3-6-1 15,4-6-1-15,-1-5 1 16,7-5-2-16,3-2 1 0,-1 2-1 15,3 6 0-15,-1 5 0 16,-1 9 1-16,-5 11 1 16,2 11 1-16,-9 21 1 15,-2 12 1-15,-7 14 0 0,-1 11 0 16,-10 2 1-16,0 6-1 16,-4 0-5-16,0-13-16 15,-14-9-55-15,19-11-4 16</inkml:trace>
  <inkml:trace contextRef="#ctx0" brushRef="#br0" timeOffset="263.9946">5265 7256 310 0,'0'0'7'15,"0"0"6"-15,0 0 0 0,12 6 1 16,-12-6 2-16,20 14 0 16,-6-5-1-16,2 3 1 15,8 2-11-15,-2-4-13 16,5-7-50-16,3 9-11 15</inkml:trace>
  <inkml:trace contextRef="#ctx0" brushRef="#br0" timeOffset="605.8384">5546 7577 399 0,'0'0'6'0,"0"0"2"15,0 0 0-15,0 0 2 16,0-12-1-16,2-3 1 0,6-10 0 16,6-2 0-16,1-11-5 15,8-2-2-15,3-1-2 16,2 2 0-16,0 7 0 15,0 6 1-15,-2 17 0 0,-5 9 0 16,1 15 1-16,-9 18 0 16,-3 8 0-16,-3 12-1 15,-4 4-2-15,-1 4-10 16,-2 1-42-16,0-5-27 16,0-9 0-16</inkml:trace>
  <inkml:trace contextRef="#ctx0" brushRef="#br0" timeOffset="836.045">5610 7525 399 0,'0'0'6'16,"0"0"1"-16,0 0 3 15,0 0 2-15,0 0 0 0,0 0 1 16,17 6 1-16,1-6 0 16,7 0-7-16,8 1-4 15,6-1-14-15,9-7-63 16,7 7-5-16</inkml:trace>
  <inkml:trace contextRef="#ctx0" brushRef="#br0" timeOffset="1565.6987">6106 7393 308 0,'0'0'9'15,"0"0"6"-15,0 0 0 16,0 0 3-16,0 15 3 16,-4 1 0-16,-5 7 1 0,-4 5 1 15,1 11-9-15,-3-3-4 16,2 0-3-16,-1-2-1 15,3-5-4-15,4-11 0 16,3-10-2-16,4-8-2 0,4-14-2 16,4-11-1-16,7-8 0 15,-1-3-1-15,6-6 2 16,-1 1-2-16,1 6 2 16,1 3 1-16,-7 11 3 15,5 8 2-15,-8 13 2 0,2 10 0 16,-6 17 0-16,-2 10 0 15,-3 10 1-15,-2 5-2 16,0 8-2-16,-1-2-6 0,0 0-14 16,-5 5-45-16,4-22-13 15</inkml:trace>
  <inkml:trace contextRef="#ctx0" brushRef="#br0" timeOffset="1809.8333">6065 7614 379 0,'0'0'7'15,"0"0"-1"-15,0 0 4 0,0 0 1 16,0 0 1-16,4 9 1 15,6-1 0-15,10-3 1 16,6 5-9-16,1-3-11 0,15 4-64 16,2 6-6-16</inkml:trace>
  <inkml:trace contextRef="#ctx0" brushRef="#br0" timeOffset="2540.1227">6771 7652 417 0,'0'0'5'16,"0"0"4"-16,0 0 1 16,-7-9 2-16,7 9 1 15,-11-15 1-15,1 3 0 16,1 0 0-16,0 0-11 0,-3-4-3 15,-1-1 0-15,0 5 0 16,1-3 0-16,-2 5 0 16,0 2 0-16,-3 8 0 15,0 0 0-15,-1 13 0 0,-2 8 0 16,1 10 0-16,-2 6 0 16,1 8 0-16,5 3 0 15,3 0 0-15,3-1 0 0,7-1 0 16,2-10 0-16,6-8 0 15,7-9 0-15,2-12 0 16,2-7 0-16,-2-2 0 16,3-11 0-16,-6-5 0 0,1 0 0 15,-6-3 0-15,-2 3 0 16,-4 4 0-16,-1 6 0 16,0 8 0-16,0 0 0 15,0 0 0-15,0 0 0 16,10 13 0-16,2-4 0 0,3-6 0 15,10 5-11-15,0-4-68 16,4-4-3-16</inkml:trace>
  <inkml:trace contextRef="#ctx0" brushRef="#br0" timeOffset="3152.3104">7179 7800 354 0,'0'0'7'15,"0"0"5"-15,2-7 3 0,-2 7 0 16,1-12 2-16,-1 12 2 16,0-17 0-16,-2 7 2 15,2 10-8-15,-11-15-3 16,1 9-1-16,-2 2-9 0,-2 4 0 15,-5 0 0-15,-4 10 0 16,-1 5 0-16,-5 6 0 16,-3 8 0-16,1 8 0 15,-1 9 0-15,3 2 0 0,0 0 0 16,11 1 0-16,5-3 0 16,9-3 0-16,5-13 0 15,13-7 0-15,7-12 0 16,7-9 0-16,0-4 0 0,0-15 0 15,-2-6 0-15,-2-3 0 16,-7-3 0-16,-5 3 0 16,-7 1 0-16,-4 4 0 15,-1 6 0-15,0 15 0 0,-14-3 0 16,10 6 0-16,-2 9 0 16,6 2 0-16,1 4 0 15,8-1 0-15,7-6 0 16,5-1-11-16,7-5-29 15,15 1-41-15,-12 0-2 0</inkml:trace>
  <inkml:trace contextRef="#ctx0" brushRef="#br0" timeOffset="4589.2095">7482 8232 337 0,'0'0'9'0,"0"0"4"16,0 0 3-16,0 0 1 0,0 0 1 15,0-15 1-15,0 15 1 16,0-18 1-16,0 6-7 16,0 3-5-16,0-1-1 15,0-1-1-15,0 2-4 0,0 9-3 16,-6-12 0-16,6 12 0 16,0 0 0-16,-11-12 0 15,11 12 0-15,-11-9 0 16,11 9 0-16,-12-8 0 15,12 8 0-15,-16-3 0 0,4 3 0 16,-4 7 0-16,-2 6 0 16,1 11 0-16,-4 6 0 15,-2 6 0-15,-3 4 0 0,5 7 0 16,1-2 0-16,2-1 0 16,10-3 0-16,0-8 0 15,8-7 0-15,5-5 0 16,7-8 0-16,7-6 0 0,4-5 0 15,1-2 0-15,2-7 0 16,-3-5 0-16,0-3 0 16,-4 1 0-16,-4-3 0 15,-3 0 0-15,-2 2 0 0,-7 1 0 16,0 2 0-16,-2-3 0 16,0 8 0-16,1-3 0 15,-2 10 0-15,1-14 0 16,-1 14 0-16,2-8 0 15,-2 8 0-15,0 0 0 0,3-13 0 16,-3 13 0-16,0 0 0 16,0 0 0-16,0 0 0 15,0-8 0-15,0 8 0 0,0 0 0 16,0 0 0-16,0 0 0 16,0 0 0-16,0 0 0 15,0 0 0-15,0 0 0 16,3-10 0-16,-3 10 0 0,0 0 0 15,0 0 0-15,0 0 0 16,0 0 0-16,0 0 0 16,0 0 0-16,0 0 0 15,0 0 0-15,0 0 0 0,0 0 0 16,0 0 0-16,0 0 0 16,0-8 0-16,0 8 0 15,0 0 0-15,0 0 0 16,0 0 0-16,0 0 0 0,0 0 0 15,0 0 0-15,0 0 0 16,-7-7 0-16,7 7 0 16,0 0 0-16,0 0 0 15,-10-9 0-15,10 9 0 0,0 0 0 16,-11-6 0-16,11 6 0 16,0 0 0-16,-9 0 0 15,9 0 0-15,0 0 0 16,-2 8 0-16,2-8 0 0,5 17 0 15,1-8 0-15,5 0 0 16,-1 2 0-16,3-2 0 16,0-2 0-16,2-1 0 15,2 1-4-15,-6-7-12 0,1 0-61 16,4 0-2-16</inkml:trace>
  <inkml:trace contextRef="#ctx0" brushRef="#br0" timeOffset="222465.8832">18175 6031 343 0,'0'0'6'15,"0"0"3"-15,0 0 3 16,0 0 2-16,0 0 1 15,0 0 2-15,0 0 0 0,0 0 2 16,0 0-5-16,0 5-3 16,0-5-1-16,0 0-2 15,-7 14 0-15,7-14-3 16,-8 13-2-16,5-5-3 0,-1 3 0 16,-1 3 0-16,-2 1 0 15,0 7 0-15,-5-1 0 16,2 8 0-16,-4 3 0 0,1 0 0 15,-2 3 0-15,0-3 0 16,-2-5 0-16,9-10 0 16,-1-1 0-16,9-16 0 15,0-6 0-15,10-12 0 0,7-12 0 16,5-10 0-16,-1-2 0 16,6-2 0-16,-3-1 0 15,-1 5 0-15,-4 10 0 16,-3 9 0-16,-4 13 0 15,-1 13 0-15,-7 16 0 0,1 14 0 16,-6 11 0-16,1 7 0 16,0 5 0-16,0 0 0 15,-2-5 0-15,2-1-30 16,3-7-50-16,-1-11-4 0</inkml:trace>
  <inkml:trace contextRef="#ctx0" brushRef="#br0" timeOffset="222710.2042">18164 6246 170 0,'0'0'2'0,"0"0"-1"16,0 0 2-16,0 0-1 16,0 0 1-16,12-4-4 15,-12 4-18-15,12-3-24 16,-12 3-2-16</inkml:trace>
  <inkml:trace contextRef="#ctx0" brushRef="#br0" timeOffset="223572.0026">18148 6422 349 0,'0'0'7'16,"0"0"2"-16,0 0 3 15,0-12 1-15,0-3-1 16,3-3 1-16,0-4 0 16,2-4 0-16,4-4-6 0,-2-3-3 15,4-4-1-15,0 5-1 16,-2-2 0-16,0 1 1 15,-2 2 1-15,-3 5 0 0,-3 6 1 16,1 1-1-16,-2 19 2 16,0 0-1-16,-9 9 0 15,-1 16-1-15,2 11 0 16,-3 8-1-16,-3 5-1 0,4 1 1 16,0-1-3-16,0-4 0 15,3-9 0-15,2-5 0 16,1-11 0-16,3-7 0 15,1-13 0-15,0 0 0 16,7-19 0-16,-1-8 0 0,4-5 0 16,3-9-3-16,0-1 1 15,-1 5 1-15,0 4 0 16,-4 9 2-16,-1 10 0 0,-7 14 1 16,0 14 1-16,-6 17-3 15,-3 8 0-15,-4 7 0 16,-1-1 0-16,3 3 0 15,-1-8 0-15,3-5 0 16,5-17 0-16,4-18 0 0,0 0-4 16,0-12-41-16,8-21-36 15,1-9 1-15</inkml:trace>
  <inkml:trace contextRef="#ctx0" brushRef="#br0" timeOffset="223959.4862">17931 6009 370 0,'0'0'6'0,"0"0"5"16,0 0 0-16,0 0 2 15,0 0 1-15,2-11 2 16,-2 11 1-16,0 0 2 16,12-8-6-16,1 8-1 0,1 0-3 15,10 0-9-15,1 2 0 16,9 4 0-16,2 0 0 15,12 2 0-15,-3 1 0 16,4-1 0-16,-3 1 0 0,3 3 0 16,-5-4 0-16,-2 7 0 15,-7 7-55-15,-3-6-28 16,-11 1-1-16</inkml:trace>
  <inkml:trace contextRef="#ctx0" brushRef="#br0" timeOffset="224585.7927">18240 5968 389 0,'0'0'7'0,"0"0"3"16,0 7 3-16,0-7 0 16,-3 20 1-16,0-1 1 15,1 8 0-15,-3 5 1 0,4 6-8 16,-3 5-2-16,0 6-1 15,1 2-5-15,-4-1 0 16,4-1 0-16,-3-3-7 16,-2-5-3-16,-2-5-1 0,4-5-1 15,-5-9 1-15,1-2-2 16,3-10 1-16,7-10 3 16,-8-2 3-16,7-18 2 15,1-7 2-15,2-7 0 0,8-7 0 16,1-8 2-16,3 1 0 15,0 0 2-15,1 4 0 16,-3 3 3-16,-1 6 1 0,-2 5 1 16,-2 6 1-16,-6 4 1 15,-1 3-1-15,-6 3 0 16,-6-1-2-16,1 1 0 16,-5 2-2-16,-1 0-1 15,-4 1-1-15,0 2 0 0,0 0-1 16,-2 6 0-16,4 3 0 15,1 0 0-15,2 3 0 16,6 6-1-16,5 0 1 16,5-1-1-16,9-1-1 0,14-2-6 15,6-4-18-15,4 2-50 16,18 0-3-16</inkml:trace>
  <inkml:trace contextRef="#ctx0" brushRef="#br0" timeOffset="225094.0284">18588 6154 422 0,'0'0'6'0,"-5"22"2"0,0 5 2 15,-5 2 1-15,-4 14 1 16,2 0 0-16,-2 5 0 16,1 2 0-16,-3-12-6 0,11-4-6 15,3-16 0-15,2-18 0 16,16-11 0-16,5-19 0 16,6-13-2-16,9-11-1 15,5-7-1-15,-3 1 1 0,3 7 2 16,-7 8 1-16,-5 15 2 15,-7 22 1-15,-10 18 2 16,-9 20-2-16,-3 19-3 16,-7 11 0-16,-5 4 0 0,2 7 0 15,-1-9 0-15,6-4-37 16,2-9-42-16,2-13-3 16</inkml:trace>
  <inkml:trace contextRef="#ctx0" brushRef="#br0" timeOffset="225276.201">18621 6325 460 0,'0'0'4'0,"0"0"1"16,-2 16 2-16,2-16 0 16,5 14 1-16,13-6 1 15,10-4-1-15,10 0-5 16,9-4-3-16,20 0-16 15,20 0-61-15,-10-3-4 0</inkml:trace>
  <inkml:trace contextRef="#ctx0" brushRef="#br0" timeOffset="225604.5766">19037 6205 439 0,'0'0'4'0,"0"0"2"15,0 0 1-15,9 3 1 16,4 1 1-16,5 1 0 16,6 2 1-16,8 1 0 15,9 2-4-15,0-3-3 0,4 5-6 16,-3-4-9-16,1-8-62 16,-8 18-5-16</inkml:trace>
  <inkml:trace contextRef="#ctx0" brushRef="#br0" timeOffset="225780.0852">19363 6314 490 0,'0'0'5'0,"-16"11"2"16,0 8 2-16,-8 11-9 0,-1 6 0 16,-3 3 0-16,-1 7 0 15,2 5 0-15,7-1 0 16,6-7 0-16,14 0 0 15,13-17-63-15,7-6-22 0</inkml:trace>
  <inkml:trace contextRef="#ctx0" brushRef="#br0" timeOffset="226162.8081">19472 6720 435 0,'0'0'3'15,"0"0"-1"-15,0-14 2 0,0-5-1 16,5-11 1-16,10-10-1 16,2-10 0-16,6 0 3 15,5-3-2-15,2 5 2 16,0 9 1-16,-2 15 1 16,-5 21 0-16,-7 16 1 0,-7 23-3 15,-7 11-6-15,-2 10 0 16,-3 6 0-16,1 4 0 15,-4-8-12-15,2-4-68 16,4-10-2-16</inkml:trace>
  <inkml:trace contextRef="#ctx0" brushRef="#br0" timeOffset="226358.9973">19573 6573 397 0,'0'0'6'0,"0"9"1"15,5 4 0-15,4 1 1 16,6 3-3-16,4-5-11 16,6 3-58-16,6 3 0 0</inkml:trace>
  <inkml:trace contextRef="#ctx0" brushRef="#br0" timeOffset="226720.2957">19353 6249 434 0,'0'0'5'0,"0"0"2"0,0 0 2 15,0 0 1-15,0 0 0 16,8-3 1-16,3 3 0 16,6 0 0-16,4 1-8 0,5 2-3 15,7 5-3-15,-5-3-36 16,9 3-39-16,1 1-3 16</inkml:trace>
  <inkml:trace contextRef="#ctx0" brushRef="#br0" timeOffset="227194.206">19904 6431 371 0,'0'0'6'0,"0"0"4"16,0 0 2-16,16 6 1 15,-5 2 2-15,6 4 1 16,5 5 0-16,7 0 1 0,10 7-6 15,4 0-4-15,4 3-3 16,3 0-5-16,1 1-10 16,-4-7-25-16,-11 2-40 0,0-4-3 15</inkml:trace>
  <inkml:trace contextRef="#ctx0" brushRef="#br0" timeOffset="227409.9787">20169 6564 477 0,'0'0'5'0,"-9"14"2"16,0 1 1-16,-4 9 0 0,-2 7-2 16,-2 5-6-16,1 8 0 15,0 6 0-15,0-3 0 16,13 3 0-16,1-4 0 15,7-6-25-15,8-5-57 0,3-7-3 16</inkml:trace>
  <inkml:trace contextRef="#ctx0" brushRef="#br0" timeOffset="227918.2035">20355 7039 413 0,'0'0'5'0,"0"0"1"0,0 0 0 16,-4-12 2-16,4-6-1 16,10-7 0-16,1-7 1 15,9-4 0-15,4-7-3 16,3-2-1-16,3 6 0 0,0 4 0 16,-2 13 1-16,-3 15 0 15,-8 17-1-15,-2 16-1 16,-6 16-2-16,-6 13-1 15,-2 8-6-15,-1 4-15 0,-18 5-56 16,11-6-3-16</inkml:trace>
  <inkml:trace contextRef="#ctx0" brushRef="#br0" timeOffset="228156.7998">20491 6912 470 0,'0'0'3'16,"0"0"0"-16,-3 9 1 0,3 3-1 15,7-3 0-15,4 3-2 16,13 1-7-16,0-2-32 15,12 2-37-15,9-1-5 16</inkml:trace>
  <inkml:trace contextRef="#ctx0" brushRef="#br0" timeOffset="229016.2276">21169 6909 362 0,'0'0'7'16,"0"0"3"-16,0 0 3 0,0 0 0 15,0 0 2-15,0 0 1 16,0 0 0-16,-18 0 1 16,9 10-5-16,-6 5-3 15,-2 3-2-15,-2 2-1 0,1 4-2 16,-1 4 0-16,5-2-4 15,7-2 0-15,6 1 0 16,2-7 0-16,12 2 0 0,2-4 0 16,3-1 0-16,-2-2 0 15,-2-2 0-15,-6 4 0 16,-6 2 0-16,-2 2 0 16,-12 0 0-16,-6-2 0 0,-2 1 0 15,3 3 0-15,-3-7-14 16,5-4-65-16,15-10-3 15</inkml:trace>
  <inkml:trace contextRef="#ctx0" brushRef="#br0" timeOffset="229246.8932">21094 6981 414 0,'0'0'4'0,"0"0"1"15,9 1 0-15,2-1 1 16,0 3 0-16,8 3-2 16,2-6-4-16,9 5-15 15,-1-2-54-15,3-3-3 0</inkml:trace>
  <inkml:trace contextRef="#ctx0" brushRef="#br0" timeOffset="229540.7187">21466 7114 511 0,'0'0'0'16,"0"-10"0"-16,1-6 0 16,13-10 0-16,2-8 0 15,12-10 0-15,2-4 0 0,5-5 0 16,8 4 0-16,-4 1 0 15,5 15 0-15,9 5-70 16,-26 16-15-16</inkml:trace>
  <inkml:trace contextRef="#ctx0" brushRef="#br0" timeOffset="230986.4911">4579 6840 267 0,'0'0'4'0,"-6"9"8"0,1 3 3 16,-6 2 2-16,2 8 3 16,0 0 2-16,0 1 2 15,-1 5 1-15,4-7-4 0,5-1-6 16,1-4-3-16,0-16-2 16,20 13-3-16,-8-8-1 15,2-5-2-15,0 0 0 16,1 5 1-16,-3-1 0 15,-6 5 1-15,-4 6-1 0,-2 3 0 16,-2 3-5-16,-7 0 0 16,-4 2 0-16,1 1 0 15,-2-2 0-15,0-5 0 0,6 5 0 16,-1-8 0-16,9 3 0 16,0 19-76-16,8-21-9 15</inkml:trace>
  <inkml:trace contextRef="#ctx0" brushRef="#br0" timeOffset="231868.9228">4595 6778 354 0,'0'0'3'0,"0"0"3"15,0 0 4-15,0 0 2 16,0 0-1-16,0 0 2 16,12 0-1-16,2 2 2 15,4 2-4-15,3 0-3 0,1 0-3 16,1 2-4-16,0 3-8 16,-3-3-24-16,-2 3-42 15,-2-3-1-15</inkml:trace>
  <inkml:trace contextRef="#ctx0" brushRef="#br0" timeOffset="232278.8279">4962 6864 420 0,'0'0'5'16,"0"0"3"-16,0 0 1 15,0 0 1-15,0 0 1 0,3-9 0 16,6-3 1-16,1-3 1 16,8-6-6-16,1 0-2 15,2-3-5-15,7 1 0 16,-1-2 0-16,5 10-34 0,-3 3-45 15,-3 6-3-15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946.47601" units="1/cm"/>
          <inkml:channelProperty channel="Y" name="resolution" value="1676.0614" units="1/cm"/>
          <inkml:channelProperty channel="F" name="resolution" value="1.41944" units="1/deg"/>
          <inkml:channelProperty channel="T" name="resolution" value="1" units="1/dev"/>
        </inkml:channelProperties>
      </inkml:inkSource>
      <inkml:timestamp xml:id="ts0" timeString="2017-11-02T14:25:19.08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2570 8566 264 0,'0'0'9'16,"0"0"5"-16,0 0 2 15,0 0 2-15,0 0 2 0,0 0 2 16,0 0 4-16,0 0 0 15,0 0-8-15,0 0-2 16,0 0-2-16,0 0-1 16,0 0-2-16,0 0-2 0,0 0-1 15,0 0-3-15,0 0-3 16,0 0-2-16,0 0 0 16,0 8 0-16,0-8 0 15,0 0 0-15,0 0 0 0,0 0 0 16,0 0 0-16,0 0 0 15,0 0 0-15,0 0 0 16,0 0 0-16,0 0 0 0,0 0 0 16,0 0 0-16,0 0 0 15,6-5 0-15,-6 5 0 16,3-12 0-16,-2 2 0 16,1-2 0-16,-2-3 0 15,0-6 0-15,0-3 0 16,0-6 0-16,0-5 0 0,0-4 0 15,0-4 0-15,0-6 0 16,0 2 0-16,0 0 0 16,0 3 0-16,0 2 0 0,-3 4 0 15,0 4 0-15,0 5 0 16,1 5 0-16,-2 2 0 16,2 2 0-16,-3 4 0 15,3 2 0-15,1 1 0 0,1 1 0 16,0 3 0-16,0 1 0 15,0 8 0-15,0-16 0 16,0 16 0-16,5-11 0 0,-5 11 0 16,0 0 0-16,1-8 0 15,-1 8 0-15,0 0 0 16,0 0 0-16,0 0 0 16,0 0 0-16,0 0 0 15,0 0 0-15,0 0 0 0,0 0 0 16,0 0 0-16,12 11 0 15,-8 1 0-15,4 5 0 16,0 7 0-16,4 3 0 16,2 4 0-16,0 4 0 0,1 4 0 15,4 1 0-15,-2 6 0 16,3-2 0-16,1 2 0 16,-3-3 0-16,0 0 0 15,0-4 0-15,-5 0 0 0,3-8 0 16,-5-4 0-16,-2-3 0 15,0-6 0-15,-3-4 0 16,-2-2 0-16,-1-2 0 0,-3-10 0 16,4 9 0-16,-4-9 0 15,0 0 0-15,0 0 0 16,10 4 0-16,-10-4 0 16,0 0 0-16,11-2 0 0,-11 2 0 15,10-11 0-15,-7 1 0 16,2-7 0-16,-2-11 0 15,-3-7 0-15,1-14 0 16,-1-13 0-16,0-10 0 16,-1-7 0-16,-5-2 0 0,4 6 0 15,-1 5 0-15,1 11 0 16,1 13 0-16,-4 10 0 16,5 24-16-16,0 12-69 15,0 0-2-15</inkml:trace>
  <inkml:trace contextRef="#ctx0" brushRef="#br0" timeOffset="3590.7955">1524 8073 233 0,'0'0'10'0,"0"0"3"0,-4-9 4 15,4 9 2-15,-4-18 2 16,3 7 2-16,-1-3 1 15,0 0 3-15,-1 1-9 16,0-1-3-16,1 2-4 0,1-2 0 16,1 6-2-16,-3-3-1 15,3 11-1-15,-4-10-1 16,4 10 1-16,0 0-2 16,0 0 1-16,-1 13-1 15,1 17 1-15,0 12 0 0,8 12-2 16,2 8-4-16,-3 13 0 15,8 6 0-15,-2-2 0 16,4-4 0-16,-1-8 0 16,3-10 0-16,2-8-7 0,-5-13-48 15,4-17-29-15,-5-12 0 16</inkml:trace>
  <inkml:trace contextRef="#ctx0" brushRef="#br0" timeOffset="3884.0582">1654 7932 378 0,'0'0'8'0,"3"15"2"16,3 5 3-16,2 4 2 16,3 12 1-16,-1 9 1 15,5 7 0-15,-3 9 0 0,3-3-6 16,-2 2-5-16,-1-5-3 16,-2-3-7-16,-4-14-12 15,-1-4-63-15,2-5-4 0</inkml:trace>
  <inkml:trace contextRef="#ctx0" brushRef="#br0" timeOffset="4064.4527">1523 8398 390 0,'0'0'3'0,"0"0"2"16,0 0 0-16,0 0 1 0,14-10-1 15,5 3 0-15,6-1-6 16,4-7-18-16,3 0-49 16,16 7-5-16</inkml:trace>
  <inkml:trace contextRef="#ctx0" brushRef="#br0" timeOffset="4948.5603">1947 8392 372 0,'0'0'4'16,"0"0"4"-16,0 0 1 15,0 0 1-15,0 0 1 16,-11 5 0-16,11-5-1 0,0 0 1 15,0 0-4-15,0 0-4 16,0 0-1-16,0 0-1 16,9-5-1-16,1-2 0 15,6 0 0-15,-4 2 0 0,5-1 1 16,-3 0 1-16,2 3 2 16,-5 3 2-16,-3 0 1 15,-8 0-1-15,8 24 1 16,-8-6 0-16,-4 4-1 0,-2 1 0 15,0 2-6-15,-1 2 0 16,2-3 0-16,5 0 0 16,0-7 0-16,7-2 0 15,5 0 0-15,5-4 0 0,1-2-2 16,1 1 1-16,3 0 0 16,-5-1 1-16,-6 6 1 15,-6 2 2-15,-5 5-3 16,-5 7 0-16,-9 0 0 15,-6 0 0-15,-4 0 0 0,-1-1 0 16,3-10 0-16,6-1 0 16,7-17-83-16,-3-2-3 15</inkml:trace>
  <inkml:trace contextRef="#ctx0" brushRef="#br0" timeOffset="6038.5394">3018 7285 359 0,'0'0'6'16,"0"0"3"-16,0 11 2 15,0 8 1-15,0 8 1 0,0 12 0 16,4 6 2-16,2 4-2 16,-1 7-4-16,1-4-2 15,0-1-4-15,1-11-3 16,4-11-6-16,-5-17-18 0,-6-12-53 15,7-4 1-15</inkml:trace>
  <inkml:trace contextRef="#ctx0" brushRef="#br0" timeOffset="6586.9699">2916 7463 280 0,'0'0'9'0,"0"0"7"15,0 0 4-15,0 0 1 0,0 0 2 16,0 0 2-16,-3 11 0 16,3-11 1-16,0 0-8 15,0 0-5-15,10 1-4 16,1-1-1-16,5 0-2 0,6 0 0 15,2-3-2-15,5-4-2 16,3 0-2-16,3 1 0 16,-3-4-5-16,4 0-38 15,-6 4-37-15,-4 0-3 0</inkml:trace>
  <inkml:trace contextRef="#ctx0" brushRef="#br0" timeOffset="11190.6368">3079 8279 250 0,'0'0'6'0,"0"0"3"16,0 0 3-16,0 0 3 16,10 0 1-16,-10 0 5 15,0 0 2-15,9 0 2 16,-9 0-3-16,0 0-3 0,0 0-2 16,0 0-1-16,0 0-3 15,0 0-3-15,0 0-1 16,0 0-3-16,0 0-1 15,0 0 0-15,0 0-2 0,0 0 1 16,0 0-1-16,0 0-1 16,0 0-2-16,0 0 0 15,0 0 0-15,0 0 0 0,0 0 0 16,0 0 0-16,0 0 0 16,8 7 0-16,-8-7 0 15,16 12 0-15,-4-3 0 16,2 1 0-16,3 1 0 15,5 5 0-15,1 1 0 0,3 5 0 16,4 2 0-16,1 0 0 16,7 6 0-16,3 2 0 15,3 1 0-15,5 3 0 0,0-3 0 16,4 0 0-16,0-2 0 16,-2-3 0-16,-2-2 0 15,-4-3 0-15,0-3 0 16,-6-3 0-16,-5-1 0 15,-4-3 0-15,2 3 0 0,-6-10 0 16,1-6-47-16,-2 4-37 16,-6-1-3-16</inkml:trace>
  <inkml:trace contextRef="#ctx0" brushRef="#br0" timeOffset="13160.7097">4745 8625 346 0,'0'0'7'0,"0"0"5"16,0 0 2-16,0 0 3 16,0 0 1-16,0 0 1 15,0 0 1-15,0 0 0 16,-11-3-5-16,11 3-4 0,0 0-2 15,-12-5-6-15,12 5-3 16,-10-9 0-16,10 9 0 16,-14-10 0-16,14 10 0 15,-18-14 0-15,7 6 0 0,0 1 0 16,-3 1 0-16,2 0 0 16,-1 2 0-16,-1-2 0 15,1 1 0-15,-2 2 0 0,3-1 0 16,-2 0 0-16,3 1 0 15,-5 3 0-15,4 0 0 16,0 0 0-16,-1 0 0 16,-3 7 0-16,2 0 0 0,-1 1 0 15,1 4 0-15,-1 0 0 16,-1 6 0-16,0 4 0 16,2 1 0-16,-1 4 0 15,0 4 0-15,1 3 0 0,2 4 0 16,-1 4 0-16,0 5 0 15,2 0 0-15,1 2 0 16,6 1 0-16,0 1 0 16,4-3 0-16,5-1 0 15,7-2 0-15,7-6 0 0,8-6 0 16,4-3 0-16,5-8 0 16,5-6 0-16,4-6 0 15,-2-4 0-15,5-6 0 0,-7-3 0 16,5 1 0-16,9-6-79 15,-19-2-8-15</inkml:trace>
  <inkml:trace contextRef="#ctx0" brushRef="#br0" timeOffset="17244.4748">5232 8976 233 0,'0'0'9'0,"0"0"4"15,-3 5 4-15,3-5 3 16,0 0 1-16,-1 11 2 16,1-11 1-16,-3 10 4 15,3-10-9-15,0 0-3 0,0 0-4 16,-13 11-1-16,13-11-1 16,0 0-2-16,-6 9-1 15,6-9-1-15,-4 10-1 0,4-10-1 16,-5 11-1-16,5-1-1 15,-3 2-1-15,0-4 0 16,2 4 0-16,-1 2 0 16,0 0 0-16,1-3-1 15,-1 2 1-15,0-2 0 0,1 1-1 16,-1-3 1-16,0 4 0 16,-1-2-1-16,0-1 1 15,-1 2 0-15,-1-4-1 16,-1 4 1-16,2-3 0 0,4-9 0 15,-12 16-1-15,12-16 1 16,-14 13 0-16,14-13-1 16,-17 11 1-16,17-11-1 15,-19 6 0-15,7-6 0 0,-1 0 0 16,-2 0 0-16,0 0-1 16,0-5 0-16,-1 1 1 15,-2-3-1-15,6 1 1 0,-2-1-1 16,3-2 0-16,0-1 0 15,1-2 0-15,3 0-1 16,1 2 1-16,1-4-1 16,1 3 1-16,1 0-1 15,3 0 1-15,0 2 0 0,2-3 0 16,4 5-1-16,0-2 2 16,1-1-1-16,3 0 0 15,1 0 1-15,-2 1 0 16,6 1 0-16,-4 0 0 0,3 0 1 15,-1 3-1-15,2 2 0 16,0-1 0-16,0 4 0 16,0 0 0-16,-1 0 0 15,0 7 0-15,0-2 0 0,0 1 0 16,-3 0 1-16,0 3 0 16,0 3 0-16,1-1-1 15,-1 2 1-15,1 0 0 0,-1 1 0 16,0 1-1-16,2 1 1 15,-3-2-1-15,0-1 1 16,3 2-1-16,-5-3 0 16,1 0 1-16,3-2-1 0,-3-1 0 15,1-2-1-15,3 3-3 16,-5-9-7-16,8 1-33 16,-5 1-34-16,-4-3-1 15</inkml:trace>
  <inkml:trace contextRef="#ctx0" brushRef="#br0" timeOffset="28108.4677">5142 8703 378 0,'0'0'7'0,"0"0"3"0,-7 0 1 16,7 0 1-16,0 0 0 16,-12-1 0-16,12 1 2 15,0 0 2-15,0 0-5 16,-10-2-3-16,10 2 0 0,0 0-1 15,0 0-2-15,0 0-5 16,0 0 0-16,0 0 0 16,0 0 0-16,0 0 0 15,0 0 0-15,5-7 0 0,4-2 0 16,7-2 0-16,7-6 0 16,8-4 0-16,4-6 0 15,8-2 0-15,9-5 0 16,6 0 0-16,3-5 0 0,6 0 0 15,0-2 0-15,-2-2 0 16,3 1 0-16,-7 1 0 16,-3 3 0-16,-6 4 0 15,-5 7 0-15,-13 2 0 0,-1 14 0 16,-10 4-61-16,-3 2-27 16</inkml:trace>
  <inkml:trace contextRef="#ctx0" brushRef="#br0" timeOffset="29585.9165">6535 7636 362 0,'0'0'9'0,"0"0"3"0,0 0 2 16,0 0 1-16,-2-8 2 16,2 8 1-16,-1-9 1 15,1 9 1-15,0-15-6 16,0 15-3-16,-1-15-11 0,1 15 0 15,-5-15 0-15,2 6 0 16,3 9 0-16,-12-15 0 16,12 15 0-16,-18-21 0 15,7 12 0-15,3 0 0 0,-3 0 0 16,0-1 0-16,0 4 0 16,-1-2 0-16,1 4 0 15,0 1 0-15,0-3 0 0,-1 6 0 16,-4 0 0-16,3 7 0 15,-3 4 0-15,1 7 0 16,-1 3 0-16,0 7 0 16,-2 5 0-16,3 9 0 15,4 0 0-15,-2 6 0 0,5 1 0 16,4-2 0-16,4 2 0 16,3-5 0-16,8 1 0 15,6-8 0-15,7-3 0 16,1-5 0-16,8-5 0 0,0-9 0 15,7-7 0-15,-2-7 0 16,4-2 0-16,-2-10 0 16,2-4 0-16,-4-9 0 15,-14-4-70-15,12 5-18 0</inkml:trace>
  <inkml:trace contextRef="#ctx0" brushRef="#br0" timeOffset="40646.5293">6155 6599 236 0,'0'0'9'16,"0"0"2"-16,0 0 3 16,-9 0 3-16,9 0 3 0,0 0 3 15,-7-6 0-15,7 6 4 16,-3-11-7-16,3 11-3 16,0-12-1-16,0 12-3 15,-2-9-2-15,2 9-3 0,0 0-2 16,-8-12-1-16,8 12-1 15,0 0-1-15,0 0 0 16,0 0-1-16,0 0 2 16,-6 5-1-16,6 16 1 0,0 10 0 15,1 11 0-15,0 9 0 16,2 9-4-16,0 9 0 16,1 0 0-16,-1 4 0 0,1-14 0 15,7-2-10-15,-3-14-68 16,3-13-3-16</inkml:trace>
  <inkml:trace contextRef="#ctx0" brushRef="#br0" timeOffset="41210.2659">6359 6440 263 0,'0'0'8'16,"0"0"6"-16,-2-12 3 0,2 12 5 15,0 0 3-15,0 0 3 16,0 0 1-16,0 0 1 16,-9 6-8-16,3 14-2 15,5 12-4-15,0 9-4 0,0 10-7 16,1 7-5-16,1 8 0 15,4 3 0-15,2-3 0 16,2-3 0-16,-3-9 0 16,4-9 0-16,-3-15 0 0,-4-7-79 15,6-6-5-15</inkml:trace>
  <inkml:trace contextRef="#ctx0" brushRef="#br0" timeOffset="42334.0653">6176 5725 416 0,'0'0'5'0,"0"0"2"15,0 0 1-15,-14-1 2 16,14 1 0-16,-15-4 1 16,15 4 1-16,-17-4 0 15,6 0-5-15,1 1-1 0,10 3-2 16,-14-2-1-16,14 2-3 15,-17-3 0-15,8 3 0 16,-1 0 0-16,-1 0 0 16,2 5 0-16,-2 0 0 0,2 5 0 15,-1 0 0-15,-1 2 0 16,3 5 0-16,0 2 0 16,2 5 0-16,-1 3 0 15,1 2 0-15,4 6 0 0,1 2 0 16,1 4 0-16,3 0 0 15,5-2 0-15,0-2 0 16,5-4 0-16,4-7 0 16,0-7 0-16,5-8 0 0,4-6 0 15,2-5 0-15,2-11 0 16,3-7 0-16,-3-6 0 16,0-6 0-16,-5-5 0 15,-6-7 0-15,-5-4 0 0,-7 3 0 16,-7-1 0-16,-3 5 0 15,-8 3 0-15,-8 2 0 16,0 8 0-16,-3 7 0 0,0 5 0 16,-6-2-12-16,-6 7-68 15,14-1-3-15</inkml:trace>
  <inkml:trace contextRef="#ctx0" brushRef="#br0" timeOffset="44813.1872">4510 9675 361 0,'0'0'8'16,"0"0"6"-16,0 0 2 16,0 0 2-16,0 0 3 0,0 0-1 15,0 0 1-15,0 0 1 16,0 0-12-16,-2 19-10 16,5 5 0-16,5 9 0 15,3 10 0-15,0 10 0 0,-1 7 0 16,2 8 0-16,-2-3 0 15,-4 2 0-15,2-6 0 16,2-1 0-16,-4-11-72 16,3-10-13-16</inkml:trace>
  <inkml:trace contextRef="#ctx0" brushRef="#br0" timeOffset="46166.1323">4287 10740 400 0,'0'0'6'15,"0"0"2"-15,0 0 1 16,0 0 2-16,0 0 0 16,0 0 1-16,0 10 1 0,0 5 1 15,2 6-5-15,1 7-2 16,3 5-1-16,1 9-1 15,3 4-5-15,-2 8 0 16,4 3 0-16,-1 2 0 16,2 3 0-16,-1-3 0 0,-2-1 0 15,-1-6 0-15,-1-6 0 16,-2-6 0-16,-1-14 0 16,-1-1 0-16,-1-8 0 15,-3-7 0-15,0-10 0 0,0 0 0 16,-8-24 0-16,1-4 0 15,-3-7 0-15,0-11 0 16,-2-6 0-16,-4-8 0 16,2-3 0-16,-1-2 0 0,4 2 0 15,-2 0 0-15,3 2 0 16,2 3 0-16,3 8 0 16,3 1 0-16,2 9 0 0,4 2 0 15,7 9 0-15,5 8 0 16,7 4 0-16,4 5 0 15,4 7 0-15,2 5 0 16,3 0 0-16,-1 2 0 16,0 5 0-16,-4 6 0 0,-4-1 0 15,-6 2 0-15,-3 4 0 16,-7-2 0-16,-7 1 0 16,-3 2 0-16,-1-4 0 15,-4 3 0-15,-5-5 0 0,-2 0 0 16,1 4 0-16,0 0 0 15,1 1 0-15,0 3 0 16,2 4 0-16,5 1 0 16,1 4 0-16,1 0 0 0,7 3 0 15,6-1 0-15,4-1 0 16,5 2 0-16,2-2 0 16,3-1 0-16,1 0 0 0,2-2 0 15,-3 2 0-15,-2 3 0 16,-3 4 0-16,-4-3-3 15,3-12-69-15,-7 17-11 16</inkml:trace>
  <inkml:trace contextRef="#ctx0" brushRef="#br0" timeOffset="66458.5502">6852 7860 323 0,'0'0'10'0,"0"0"5"16,0 0 2-16,0 0 4 15,0 0-1-15,0 0 1 0,0 0 1 16,0 0 0-16,0 0-8 16,0 0-5-16,0 0-2 0,0 0-2 15,0 0 0-15,0 0-5 16,0 0 0-16,0 0 0 15,0 0 0-15,0 0 0 16,0 0 0-16,0 0 0 16,0 11 0-16,0-1 0 0,6 6 0 15,6 3 0-15,2 11 0 16,11 7 0-16,4 7 0 16,5 8 0-16,8 5 0 0,4 6 0 15,7 0 0-15,1-3 0 16,5-4 0-16,-8-3 0 15,2-6 0-15,-4-8 0 16,-5-4 0-16,-4-13 0 16,-5 5 0-16,-13-11-17 0,5-5-67 15,-5-4-2-15</inkml:trace>
  <inkml:trace contextRef="#ctx0" brushRef="#br0" timeOffset="67826.5174">7897 8993 348 0,'0'0'7'0,"0"0"6"16,-1 14 0-16,1-14 1 0,-2 9 1 15,2-9 1-15,-1 11 1 16,1-11 2-16,0 0-7 16,0-13-4-16,0-8-1 0,-2-9 0 15,0-10-2-15,1-9-1 16,-1-7-2-16,2-4-2 15,0 0 0-15,1 6-1 16,5 8 0-16,-2 13 1 0,7 18 1 16,2 20 0-16,6 21 0 15,3 13 2-15,2 12-3 16,3 5 0-16,4 3 0 16,-1-3 0-16,-2-9 0 0,-1-13 0 15,-9-13 0-15,-4-11 0 16,-5-10 0-16,-5-16 0 15,-4-14 0-15,0-14 0 0,0-9 0 16,-1-10 0-16,2-1 0 16,-1-3-80-16,8 2-5 15</inkml:trace>
  <inkml:trace contextRef="#ctx0" brushRef="#br0" timeOffset="68812.405">8505 8638 222 0,'0'0'9'0,"0"0"6"0,0 0 5 15,-8 2 4-15,8-2 2 16,0 0 3-16,-12 3-1 15,12-3 1-15,0 0-7 16,0 0-4-16,0-6-5 0,13-6-2 16,7-7-2-16,11-10 0 15,10-5 1-15,12-10-1 16,8-10-1-16,8-6-8 16,7-10 0-16,4-5 0 0,4-2 0 15,-1-1 0-15,-5 0 0 16,-3 6 0-16,-8 7 0 15,-3 9 0-15,-13 8 0 16,1-3-52-16,-14 33-32 0,-10 12-2 16</inkml:trace>
  <inkml:trace contextRef="#ctx0" brushRef="#br0" timeOffset="69756.5261">10019 7288 303 0,'0'0'9'0,"5"-9"6"0,-5 9 3 15,6-14 3-15,-5 2 3 16,-1 2 1-16,-1-2 1 16,-7 2 0-16,-9 5-7 0,0 5-5 15,-6 3-3-15,-3 12-11 16,-1 13 0-16,-3 12 0 15,3 12 0-15,4 11 0 16,5 10 0-16,6 4 0 0,10-1 0 16,3-4 0-16,12-9 0 15,9-8 0-15,6-11 0 16,10-10 0-16,4-7 0 0,3-16 0 16,5-3-4-16,16-8-79 15,-16-5-3-15</inkml:trace>
  <inkml:trace contextRef="#ctx0" brushRef="#br0" timeOffset="70971.1552">10563 7732 280 0,'0'0'6'16,"0"0"1"-16,0 0 3 15,0 0 2-15,0 0 4 16,0 0 3-16,0 0 3 0,0 0 2 16,-3 15-6-16,3 2-1 15,0 2-1-15,0 6-2 16,0 6-4-16,0 1-4 0,0 1-1 16,0 1-1-16,0-2-2 15,-3-2 1-15,-2-5-1 16,-3-1 0-16,0-3 0 15,-5-6-1-15,-3-4 0 16,0-5 0-16,-2-6-2 0,-1-6 0 16,2-5-1-16,-1-5-1 15,3-4 0-15,3-2-1 16,2 2 0-16,7 2 1 16,3 1 0-16,0 6 0 0,7 2 1 15,8 9 2-15,6 0 0 16,4 13 2-16,8 4 0 15,2 4 1-15,4 5 0 16,5 3 1-16,-2 3-1 0,1-4-1 16,-5-2-2-16,-4-2-9 15,-3-5-34-15,-5-3-35 16,-5-5-1-16</inkml:trace>
  <inkml:trace contextRef="#ctx0" brushRef="#br0" timeOffset="71782.2846">10805 7661 333 0,'0'0'7'15,"0"0"4"-15,5 9 3 16,4 3 5-16,10 9 0 0,7 8 2 16,10 14 0-16,12 10 2 15,10 5-5-15,9 8-5 16,9 0-3-16,5 1-8 16,3-4-2-16,-2-5 0 0,-1-10 0 15,-4-6 0-15,-6-6 0 16,-2 3 0-16,-13-3-81 15,-6-1-3-15</inkml:trace>
  <inkml:trace contextRef="#ctx0" brushRef="#br0" timeOffset="72610.2274">12332 8349 380 0,'0'0'11'15,"0"0"3"-15,0 0 2 16,0 0 2-16,0 0 1 0,-11-3 1 16,11 3 1-16,-14-3-9 15,0 0-12-15,3 3 0 16,-5 0 0-16,-3 9 0 16,-4 9 0-16,-3 8 0 0,-2 8 0 15,-1 14 0-15,-1 5 0 16,3 12 0-16,8 1 0 15,7 2 0-15,9-4 0 0,7-7 0 16,14-2 0-16,11-17 0 16,8-8 0-16,10-9 0 15,-2-11 0-15,10-6 0 0,-4-12 0 16,1-3-77 0,-3-2-11-16</inkml:trace>
  <inkml:trace contextRef="#ctx0" brushRef="#br0" timeOffset="73228.4204">12190 9227 405 0,'0'0'5'0,"0"0"3"16,-6 12 3-16,5 12 1 15,0 6 1-15,1 15 1 16,1 6 0-16,4 12 0 0,6 3-5 16,2 0-3-16,2-2-6 15,0-15-6-15,7-9-32 16,1-16-41-16,0-13-4 16</inkml:trace>
  <inkml:trace contextRef="#ctx0" brushRef="#br0" timeOffset="73446.5099">12415 9268 447 0,'0'11'7'0,"0"8"1"0,-1 12 3 15,1 12 0-15,0 11 1 16,3 8 0-16,3 8-9 15,2 5-3-15,1-9 0 16,6-1 0-16,0-16 0 16,4-6-83-16,3-9-3 0</inkml:trace>
  <inkml:trace contextRef="#ctx0" brushRef="#br0" timeOffset="74083.8353">12383 10253 446 0,'0'0'3'16,"0"0"2"-16,-14 1 1 15,14-1 0-15,-20 23 2 16,8-3 0-16,-3 9 1 0,3 10 0 15,1 7-3-15,5 4-1 16,5 6-5-16,4-3 0 16,8-2 0-16,5-7 0 0,9-11 0 15,6-10 0-15,6-14 0 16,0-9 0-16,-1-12 0 16,-2-16 0-16,-3-5 0 15,-6-10 0-15,-8-7 0 0,-10-7 0 16,-7 0 0-16,-8 0 0 15,-11 4 0-15,-1 5 0 16,-5 7 0-16,-1 5 0 16,5 14 0-16,-4 8 0 0,10 14-80 15,2 6-6-15</inkml:trace>
  <inkml:trace contextRef="#ctx0" brushRef="#br0" timeOffset="74988.0885">9937 6160 430 0,'0'0'5'0,"0"0"1"0,-6 15 3 15,5 13 1-15,-1 12 2 16,2 13 0-16,0 9 0 16,2 12 1-16,2 7-11 15,5-1-2-15,1-2 0 16,4-17 0-16,5-7-21 0,0-18-60 16,0-18-2-16</inkml:trace>
  <inkml:trace contextRef="#ctx0" brushRef="#br0" timeOffset="76142.561">9626 5058 315 0,'0'0'9'0,"0"0"4"16,0 0 3-16,0 0 3 0,-8 3 2 16,8-3 1-16,-6 12 1 15,2-3 0-15,2 8-6 16,2 10-5-16,0 6-3 15,5 9-2-15,4 10-2 0,1 8-5 16,2 1 0-16,4 3 0 16,-1-3 0-16,0-6 0 15,-1-7 0-15,-2-13 0 0,-1-6 0 16,-4-13 0-16,-1-3 0 16,-6-13 0-16,0 0 0 15,-1-13 0-15,-7-6 0 16,0-10 0-16,-3-6 0 15,-2-10 0-15,-2-6 0 16,-1-3 0-16,2 0 0 0,2-5 0 16,2 5 0-16,2 0 0 15,2 4 0-15,3 8 0 16,3 1 0-16,4 4 0 0,4 6 0 16,2 4 0-16,5 1 0 15,4 7 0-15,3 4 0 16,3 3 0-16,1 4 0 15,-2 4 0-15,4 1 0 0,-3 3 0 16,1 0 0-16,-6 5 0 16,-2 2 0-16,-5-1 0 15,0 5 0-15,-7 0 0 0,-4 2 0 16,-2 4 0-16,-5 0 0 16,-5 7 0-16,-3 1 0 15,3 1 0-15,-7 5 0 16,5 1 0-16,3 4 0 15,0-3 0-15,5 0 0 16,4-2 0-16,0 0 0 0,9-2 0 16,8-4 0-16,2 4 0 15,4-5 0-15,3 0 0 16,7 2 0-16,-1-3 0 0,0 3 0 16,-2-2 0-16,-7-2 0 15,7 5 0-15,13-5-76 16,-24 0-9-16</inkml:trace>
  <inkml:trace contextRef="#ctx0" brushRef="#br0" timeOffset="82518.268">7997 9231 288 0,'0'0'13'0,"0"0"5"15,0 0 4-15,0 0 2 16,0 0 3-16,0 0-1 16,4 10 1-16,-2 9 2 15,0 8-13-15,-2 5-4 16,2 9-3-16,0 6-9 16,1 4 0-16,-2 0 0 0,8-3 0 15,-3-10-7-15,2 1-73 16,5-8-3-16</inkml:trace>
  <inkml:trace contextRef="#ctx0" brushRef="#br0" timeOffset="83428.5167">7833 9897 317 0,'0'0'7'0,"0"0"4"0,0 0 2 16,0 0 2-16,0 0 2 15,0 0 4-15,0 11 0 16,3 6 0-16,3 9-4 0,-1 8-5 16,3 13-1-16,-3 10-1 15,3 9-2-15,0 3-3 16,-2 1-2-16,-1-4-3 15,-1-11-7-15,5-6-25 0,2-18-47 16,-3-16-5-16</inkml:trace>
  <inkml:trace contextRef="#ctx0" brushRef="#br0" timeOffset="83728.0884">8100 9903 426 0,'0'0'4'16,"0"11"4"-16,-3 6-1 15,3 12 1-15,0 10 0 16,0 10 1-16,3 10 1 0,3 8-1 16,5 5-4-16,0-7-5 15,3-1-7-15,-5-10-28 16,7-12-44-16,-5-9-2 0</inkml:trace>
  <inkml:trace contextRef="#ctx0" brushRef="#br0" timeOffset="84124.8327">7880 10217 352 0,'0'0'8'16,"0"0"5"-16,0 0 1 15,0 0 2-15,-5 7 0 16,5-7 3-16,7 11-2 0,7-3 1 16,7-2-7-16,4-2-4 15,5-1-1-15,3-2-2 16,3-1-3-16,-1 0-2 16,6-1-10-16,-10-5-67 0,2-1-3 15</inkml:trace>
  <inkml:trace contextRef="#ctx0" brushRef="#br0" timeOffset="89900.8313">12742 8661 312 0,'0'0'5'0,"0"0"4"16,0 0 1-16,0 0 3 16,0 0 1-16,-2 9 3 15,2-9 1-15,0 0 1 16,0 0-3-16,0 0-3 16,0 0-1-16,0 0-1 0,0 0-2 15,0 0-1-15,0 0-1 16,1-9-2-16,-1 9 0 15,9-18-2-15,0 3-1 16,7-4 1-16,3-5-3 0,6-6 0 16,7-5 0-16,6-8 0 15,11-3 0-15,3-4 0 16,6-3 0-16,0-1 0 0,1 3 0 16,-3 3 0-16,-3 5 0 15,-3 10 0-15,-13 3 0 16,2 8-80-16,-10 10-4 15</inkml:trace>
  <inkml:trace contextRef="#ctx0" brushRef="#br0" timeOffset="91808.5983">13872 7817 267 0,'0'0'10'16,"0"0"5"-16,-4 10 5 15,4-10 2-15,-4 9 2 16,4-9 3-16,0 0 1 0,-2 8 1 15,2-8-8-15,0 0-4 16,0 0-4-16,0-5-2 16,0-10-4-16,-2-10-7 15,-3-5 0-15,-5-12 0 0,3-10 0 16,-2-7 0-16,-1-4 0 16,4 2 0-16,1 1 0 15,3 9 0-15,2 10 0 0,0 9 0 16,7 18 0-16,6 17 0 15,6 21 0-15,5 15 0 16,3 13 0-16,7 8 0 16,1-1 0-16,3-1 0 0,-3-4 0 15,-4-18 0-15,-4-12 0 16,-6-21 0-16,-5-12 0 16,-10-21 0-16,-6-15 0 15,0-12 0-15,-6-13 0 16,1-10 0-16,-4-4 0 0,4 2 0 15,-2 1 0-15,7 15-4 16,3 18-77-16,7 5-4 16</inkml:trace>
  <inkml:trace contextRef="#ctx0" brushRef="#br0" timeOffset="92572.3553">14480 7490 368 0,'0'0'6'0,"0"0"4"16,0 0 0-16,0 0 2 15,0 0 2-15,0 14 2 0,16-1 2 16,6 5 1-16,8 8-5 16,15 8-3-16,6 11 0 15,11 4-9-15,6 4-2 16,10 0 0-16,2-1 0 15,-2-3 0-15,0-7 0 0,-5-3 0 16,-3-9 0-16,-5-1 0 16,-10-10-71-16,-4-4-14 15</inkml:trace>
  <inkml:trace contextRef="#ctx0" brushRef="#br0" timeOffset="93205.067">16124 7839 348 0,'0'0'5'0,"0"-14"7"15,0 4 2-15,-2-2 3 0,-5-1 1 16,-5-4 1-16,3 1 1 16,-10 1 1-16,-2 9-5 15,-6 6-5-15,-7 6-1 16,-5 16-10-16,-2 11 0 0,-2 11 0 16,2 14 0-16,5 4 0 15,5 5 0-15,11 1 0 16,14-3 0-16,7-3 0 15,19-11 0-15,10-10 0 0,15-10 0 16,5-9 0-16,15-7 0 16,-2-13 0-16,3-2-59 15,5-2-27-15</inkml:trace>
  <inkml:trace contextRef="#ctx0" brushRef="#br0" timeOffset="94241.0251">16653 8208 219 0,'0'0'11'15,"0"0"5"-15,0 0 5 0,0 0 0 16,0 0 2-16,-2 9 3 16,2 2 2-16,0 7 1 15,4 4-9-15,1 5-5 16,1 10-3-16,-1 5-2 0,3 3-1 15,-3 1-2-15,-4-3-1 16,-1-3-1-16,-3-4-2 16,-9-8 0-16,-5-10 0 15,-4-7 0-15,-4-8-1 16,-4-6-1-16,-2-10-2 0,-1-7 0 16,5-4-1-16,0-7 1 15,6 2 0-15,7 1-1 16,4 0 0-16,7 6 1 15,7 7 2-15,9 10-1 0,8 6 1 16,10 14-1-16,4 10 2 16,9 5 0-16,2 8 0 15,0 3 1-15,2 3-3 16,-3-5 0-16,-5-3-17 0,8-9-58 16,-18-7-3-16</inkml:trace>
  <inkml:trace contextRef="#ctx0" brushRef="#br0" timeOffset="94886.3858">16535 7897 338 0,'0'0'4'15,"0"0"4"-15,0 0 5 16,0 0 3-16,9-10 3 0,1 0 0 15,7-4 2-15,9-8 1 16,10-5-2-16,15-6-5 16,11-9-2-16,10 0-10 15,10-4-3-15,10-2 0 16,1-2 0-16,5-1 0 0,-4 1 0 16,-6 6 0-16,-16-1 0 15,-9 10-83-15,-9 10-1 16</inkml:trace>
  <inkml:trace contextRef="#ctx0" brushRef="#br0" timeOffset="96066.4084">18106 6780 360 0,'0'0'8'0,"0"0"1"15,0 0 5-15,-2-9-1 16,2 9 2-16,-11-9 2 15,11 9 0-15,-15-9 0 0,4 6-4 16,-2 3-3-16,-6 3-2 16,-1 11-1-16,-6 8-4 15,1 9-3-15,-4 10 0 0,0 10 0 16,1 9 0-16,5 1 0 16,9 2 0-16,4 0 0 15,10-6 0-15,18-6 0 16,12-12 0-16,8-12 0 0,15-12 0 15,8-11 0-15,10-5 0 16,0-19 0-16,-7-7-78 16,9-3-6-16</inkml:trace>
  <inkml:trace contextRef="#ctx0" brushRef="#br0" timeOffset="97730.7148">17874 5767 254 0,'0'0'9'16,"-1"-9"3"-16,1 9 6 16,0-15 4-16,0 15 5 15,0-15 2-15,0 15 1 16,0-11 0-16,0 11-6 0,0 22-6 15,0 14-4-15,3 14-4 16,1 11-4-16,-1 14-2 16,5 10-2-16,2 2 0 15,0-3-6-15,5-9-9 0,-4-20-36 16,6-16-30-16,-2-17-2 16</inkml:trace>
  <inkml:trace contextRef="#ctx0" brushRef="#br0" timeOffset="98044.4092">18100 5707 429 0,'0'0'5'0,"-2"26"2"16,-1 3 0-16,-1 12 2 15,3 10 0-15,1 10-1 16,0 4 1-16,1 8-3 0,12-1-13 15,-10 0-67-15,11-19-3 16</inkml:trace>
  <inkml:trace contextRef="#ctx0" brushRef="#br0" timeOffset="98888.6858">17856 4957 327 0,'0'0'8'0,"-9"12"4"0,-3 4 2 16,4 8 3-16,-4 6 1 15,0 9-2-15,6 7 2 16,0 0 0-16,7-3-6 16,10-7-4-16,12-11-3 0,4-13-1 15,7-12-2-15,5-17 1 16,0-14-1-16,-3-11-1 15,-6-6 0-15,-6-8 0 0,-9-1 1 16,-11 2 2-16,-6 3 1 16,-10 8 1-16,-10 8 1 15,-2 9-7-15,-6 9 0 16,-2 11 0-16,6 7 0 0,-2 1 0 16,11 13 0-16,-1-4-22 15,13 5-60-15,5 2-2 16</inkml:trace>
  <inkml:trace contextRef="#ctx0" brushRef="#br0" timeOffset="100526.8964">18440 7579 157 0,'0'0'6'16,"0"0"3"-16,0 0 3 15,0 0 1-15,-7-12 5 16,7 12 5-16,-5-14 2 0,5 14 4 16,-10-17-5-16,10 17 2 15,-8-16 0-15,8 16-1 16,-9-9-2-16,9 9-5 0,0 0-3 15,0 0-2-15,0 0-1 16,0 18-3-16,12 6-2 16,8 9 0-16,8 6-1 15,6 8 2-15,6 2-8 16,10 2 0-16,2-1 0 0,0-4 0 16,2-7 0-16,-3-8 0 15,-4-1 0-15,-6-12 0 16,-2-1-81-16,-8 0-2 15</inkml:trace>
  <inkml:trace contextRef="#ctx0" brushRef="#br0" timeOffset="101289.719">19263 7977 363 0,'0'0'6'0,"0"0"3"16,-10 6 4-16,3 5 0 16,-1 5 2-16,1 11 4 15,-5 6-2-15,8 9 2 16,0 7-5-16,4 4-3 0,4 4-3 16,12-4-4-16,6-4-4 15,5-9 0-15,10-11 0 16,3-14 0-16,4-11 0 15,-3-9 0-15,5-18 0 0,-8-7 0 16,-6-9 0-16,-10-10 0 16,-10-3 0-16,-12 0 0 15,-6-6 0-15,-17 5 0 16,-5 4 0-16,-6 5 0 0,-6 5 0 16,4 6 0-16,0 12 0 15,5 0 0-15,5 7 0 16,7 7 0-16,5-2-11 15,-10 6-71-15,24 3-2 0</inkml:trace>
  <inkml:trace contextRef="#ctx0" brushRef="#br0" timeOffset="104424.8027">19809 7769 418 0,'0'0'7'15,"0"17"4"-15,0 8 1 16,-1 11 3-16,1 13 1 16,0 8 0-16,-1 11 0 0,2 7-16 15,3-1 0-15,4-5 0 16,5-9 0-16,4-8 0 15,0-6-25-15,8-25-57 16,3-12-4-16</inkml:trace>
  <inkml:trace contextRef="#ctx0" brushRef="#br0" timeOffset="104857.3382">20201 7756 428 0,'0'0'7'0,"-1"8"2"0,-2 10 4 15,2 11 0-15,1 13 0 16,0 9 1-16,0 9 0 16,0 5-14-16,4 6 0 15,5-3 0-15,3-3 0 0,-3-15-34 16,6-5-47-16,-2-9-4 16</inkml:trace>
  <inkml:trace contextRef="#ctx0" brushRef="#br0" timeOffset="105372.7478">19840 8044 325 0,'0'0'6'15,"0"0"3"-15,0 0 2 16,0 0 3-16,0 0 4 0,0 0 1 15,0 0 2-15,10 10 0 16,-3-3-5-16,6-2-1 16,3 4-2-16,7 1-3 15,5-2-3-15,5-1-1 0,2-3-6 16,4-1-5-16,-3-3-31 16,2-5-43-16,1-1-3 15</inkml:trace>
  <inkml:trace contextRef="#ctx0" brushRef="#br0" timeOffset="107377.6782">13955 6178 358 0,'0'0'8'16,"0"0"6"-16,0 0 2 0,0 0 2 15,-9 0 1-15,9 0 1 16,-1 5 2-16,1 12-1 16,-1 12-6-16,4 14-15 15,-1 11 0-15,5 12 0 0,-2 3 0 16,1 7 0-16,-2-2 0 16,2-3 0-16,-4 0-70 15,6-29-14-15</inkml:trace>
  <inkml:trace contextRef="#ctx0" brushRef="#br0" timeOffset="108414.2444">13587 5213 326 0,'0'0'7'16,"0"0"4"-16,0 0 3 0,0-9 3 15,0 9 2-15,0-13 1 16,0 13 1-16,0-12 2 16,0 12-6-16,0 0-4 15,0 0-2-15,0 0-3 16,3 28-4-16,2 10-4 0,-2 10 0 16,0 10 0-16,2 7 0 15,2 3 0-15,1-1 0 16,3-1 0-16,-3-15 0 15,8-24-68-15,-2 3-15 0</inkml:trace>
  <inkml:trace contextRef="#ctx0" brushRef="#br0" timeOffset="108728.3339">13873 5012 381 0,'0'0'10'0,"0"0"2"15,0 0 1-15,4 8 2 16,-2 9 1-16,7 19-1 15,-4 12 2-15,1 9 1 0,0 15-10 16,-1 7-2-16,4 4-6 16,-3-3 0-16,4-4 0 15,-3-21-2-15,4-4-36 16,-3-16-41-16,1-14-4 0</inkml:trace>
  <inkml:trace contextRef="#ctx0" brushRef="#br0" timeOffset="109007.2874">13533 5460 402 0,'0'0'4'16,"0"0"1"-16,0 0 3 0,12-1 2 16,-1-2-1-16,5-1 2 15,8-2-1-15,5-2 1 16,5-3-4-16,8 1-3 16,2-3-5-16,5 4-12 0,-1-5-61 15,1 1-4-15</inkml:trace>
  <inkml:trace contextRef="#ctx0" brushRef="#br0" timeOffset="111666.037">16029 8780 13 0,'0'0'19'0,"0"0"0"16,0 0 0-16,0-10 0 16,0 10 1-16,3-9-8 0,-3 9-6 15,4-15 11-15,-4 5 11 16,0 10 10-16,1-17 3 15,-1 8 1-15,-1-1 2 0,1 10 3 16,-9-11 0-16,9 11-12 16,-12 0-10-16,7 8-7 15,2 22-16-15,-3 15-2 16,6 16 0-16,0 12 0 16,0 11 0-16,3 8 0 0,4 5 0 15,2-7 0-15,3-6 0 16,2-18 0-16,7-6 0 15,-6-8-51-15,4-22-35 16</inkml:trace>
  <inkml:trace contextRef="#ctx0" brushRef="#br0" timeOffset="112991.9435">15965 9999 383 0,'0'0'7'16,"0"0"4"-16,0 0 3 16,0 0 1-16,0 0 1 0,-12 7 0 15,12-7 2-15,0 20 0 16,1 5-5-16,11 15-13 15,1 16 0-15,6 12 0 16,1 14 0-16,4 6 0 0,2 7 0 16,-1-1 0-16,-4-8 0 15,-3-9 0-15,0-16 0 16,-8-12 0-16,-1-14 0 16,-5-7 0-16,-2-12 0 0,-2-16 0 15,0 0 0-15,-2-7 0 16,-4-18 0-16,-6-4 0 15,1-12 0-15,-4-8 0 16,0-12 0-16,-4-10 0 0,0-8 0 16,3-2 0-16,0-5 0 15,5 3 0-15,4 2 0 16,4 6 0-16,3 11 0 16,5 10 0-16,7 14 0 0,7 15 0 15,6 10 0-15,3 11 0 16,6 5 0-16,1 10 0 15,2 6 0-15,0 6 0 0,0 2 0 16,-5 4 0-16,-6 5 0 16,-7-3 0-16,-10 3 0 15,-4 3 0-15,-5 1 0 16,-9 2 0-16,-8-2 0 0,1-3 0 16,-4-2 0-16,2-1 0 15,4-2 0-15,2-2 0 16,10-2 0-16,2 0 0 15,15 1 0-15,5 1 0 16,8 0 0-16,3 5 0 0,3 2 0 16,0 1 0-16,1 3 0 15,-3 1 0-15,-4-1 0 16,-1-3 0-16,-6-5 0 0,0-1-71 16,-4-4-14-16</inkml:trace>
  <inkml:trace contextRef="#ctx0" brushRef="#br0" timeOffset="124285.4067">1693 10183 184 0,'0'0'13'0,"0"0"11"16,-2-12 6-16,2 12 2 0,-3-15 0 15,0 6 2-15,-2-3 1 16,1-1-1-16,2-1-12 16,0 2-9-16,-1-3-4 15,1 3-4-15,2 0-1 0,0 2-2 16,0-1 1-16,0 11-2 15,6-14 1-15,-6 14-1 16,12-8 0-16,-12 8 0 16,15 0 0-16,-15 0-1 0,11 0 1 15,-11 0 0-15,14 15 0 16,-6-4 0-16,-3 9 0 16,4 0-1-16,-4 7 1 15,5 3-1-15,-1 7 0 0,0 3 1 16,-1 4 1-16,-2 5-1 15,1 1 0-15,-3 3 0 16,-1 1 0-16,-1 4 0 16,4 2 0-16,-2 6-1 0,0 4-1 15,0 5 1-15,3 3 0 16,4 6 1-16,-1 3-1 16,1-2 2-16,1 2-1 15,-2-7 0-15,-1-2 1 0,4-2-1 16,-5-1-1-16,-5-8 1 15,1-2-1-15,-2-2 0 16,1-2 0-16,-3-1 0 16,0-1 0-16,0-1 1 0,0-2 0 15,0 0 0-15,0 1 1 16,0-4-2-16,-3-1 0 16,1-7 0-16,0-3 0 0,0-6 0 15,0-9 0-15,2 0 0 16,0-8 0-16,2-4 0 15,3-3 0-15,7-3 0 16,-2-1 0-16,5-2 0 0,2 2 0 16,3-1 0-16,1-3 0 15,2 2 0-15,7 0 0 16,-4 3 0-16,6-3 0 16,0 4 0-16,3 1 0 15,2-2 0-15,5 3 0 0,-3 0 0 16,1 0 0-16,6-1 0 15,0 0 0-15,2 1 0 16,2-4 0-16,2 1 0 0,-2-2 0 16,4 0 0-16,0-1 0 15,1-1 0-15,-1-1 0 16,1 1 0-16,4 1 0 16,-4-1 0-16,2 4 0 0,-1-4 0 15,2 2 0-15,-1 0 0 16,3-3 0-16,1 0 0 15,-1-1 0-15,3-2 0 16,1 1 0-16,2-2 0 0,-1-3 0 16,1-3 0-16,3 3 0 15,-2 1 0-15,-1-1 0 16,2 1 0-16,-3 2 0 16,-1 0 0-16,3 0 0 15,1 5 0-15,-5-3 0 0,1 4 0 16,-3 0 0-16,0-1 0 15,-3 0 0-15,1-2 0 16,-1-1 0-16,-3 0 0 0,1-1 0 16,1 1 0-16,-2-2 0 15,1 0 0-15,-3 0 0 16,0 1 0-16,0 1 0 16,-3-1 0-16,2 1 0 0,-1-1 0 15,-1-1 0-15,-1 0 0 16,4 0 0-16,1-1 0 15,-3-2 0-15,3 1 0 16,-2-1 0-16,0 2 0 0,3-1 0 16,-3 2 0-16,1-3 0 15,1 3 0-15,0-4 0 16,-1 1 0-16,2 1 0 16,1-6 0-16,-3 1 0 15,-2-2 0-15,0 1 0 0,-4-2 0 16,1 1 0-16,-4 2 0 15,1-1 0-15,-6 0 0 16,2 3 0-16,-3-1 0 16,-4 1 0-16,-3 3 0 0,-3-1 0 15,-3-2 0-15,-4 1 0 16,-4 0 0-16,-1-2 0 16,-5 0 0-16,2 0 0 0,-3-1 0 15,-10 7 0-15,16-12 0 16,-8 4 0-16,2 2 0 15,-1 0 0-15,2-1 0 16,-3 2-2-16,3 0 1 0,-3 0 1 16,-8 5-1-16,14-15 1 15,-5 4 0-15,0-6-1 16,0-3 2-16,1-4-1 16,1-2 0-16,1-6 0 0,1-4 0 15,-1 1 0-15,2-3 0 16,-4 0 0-16,-2-1-1 15,1-2 1-15,-3-1 0 16,-2-1-1-16,-3-3 1 0,1-3 0 16,-1-2 0-16,0-3-1 15,2 0 1-15,-2 2 0 16,-1-2 0-16,2 2 0 16,-2 2 1-16,0 2-1 0,-5 2 0 15,0 2 0-15,-1-2 0 16,-2-1 0-16,2 2-1 15,0-7 1-15,3 0-1 16,2 1 0-16,1-2 0 0,0 2 1 16,3-2-1-16,1 3 2 15,1 0-1-15,-1 0 1 16,1 0 0-16,-1-2 0 16,1-1 0-16,0-3 1 0,1 0-1 15,0-7-2-15,6 6-3 16,-8-9-24-16,6 8-51 15,-1 10-4-15</inkml:trace>
  <inkml:trace contextRef="#ctx0" brushRef="#br0" timeOffset="126234.8191">2341 13208 414 0,'0'0'6'16,"0"0"1"-16,0 0 4 15,0 0-1-15,0 0 1 16,-10 0 1-16,10 0 1 0,-1 8 2 16,1 6-5-16,4 7-8 15,1 8-2-15,4 9 0 16,-3 11 0-16,3 9 0 16,3 10 0-16,-2 7 0 0,3 3 0 15,-2 1 0-15,-1-4 0 16,-2-9 0-16,1-11 0 15,-4-9 0-15,-1-13 0 0,-1-15 0 16,-3-18 0-16,2-14 0 16,-2-23 0-16,0-16 0 15,0-15 0-15,0-12 0 16,0-9-4-16,0-5-1 0,2 4 2 16,1 9 2-16,1 13 1 15,0 15 1-15,3 16 3 16,6 17-1-16,1 20 2 15,2 17-5-15,0 17 0 16,4 21 0-16,2 9 0 0,-3 8 0 16,4 6 0-16,-5 2 0 15,1-1 0-15,2-13 0 16,7-11-45-16,-4-6-40 16,-3-8 0-16</inkml:trace>
  <inkml:trace contextRef="#ctx0" brushRef="#br0" timeOffset="126480.9474">2406 13740 415 0,'0'0'3'16,"5"0"3"-16,6 0 0 16,7-2 2-16,4-2-2 0,7 0 1 15,7-5-3-15,6-2-10 16,3-2-66-16,6 0-5 16</inkml:trace>
  <inkml:trace contextRef="#ctx0" brushRef="#br0" timeOffset="127578.7324">2905 13513 292 0,'0'0'9'0,"0"0"1"15,0 0 4-15,0 0 1 16,0 0 2-16,-8-8 3 16,8 8 0-16,0 0 0 15,-7 9-8-15,7 2-1 0,0 1-4 16,0 5-1-16,4 2-1 16,1 5-1-16,-1 3 0 15,5 0-1-15,-4 6 1 16,2 1-1-16,0 2 0 0,-1-1 0 15,3-2-1-15,-4-1-1 16,3-6 0-16,-3-4 0 16,3-10-1-16,-8-12 0 15,11-2-1-15,-6-20-2 0,0-14 0 16,5-6-1-16,-2-5 0 16,2-4 0-16,4-1-1 15,-3 5 2-15,4 12 1 16,-1 12 2-16,5 17 1 0,-1 13 0 15,1 15 1-15,-1 10 1 16,0 4 0-16,-3 3 0 16,0-3-1-16,-2-12-1 15,-3-9 1-15,-2-15-1 0,3-18 0 16,-2-13 0-16,0-7-2 16,4-4 2-16,0 3 1 15,1 6 1-15,1 13 1 16,2 18-1-16,-1 10 2 0,-1 21 0 15,2 14 1-15,-1 8-2 16,0 0-4-16,2 4-4 16,-1 3-59-16,2-21-20 15,3-8 0-15</inkml:trace>
  <inkml:trace contextRef="#ctx0" brushRef="#br0" timeOffset="128004.3571">3704 13866 474 0,'0'0'1'0,"0"0"0"16,0 0-1-16,0 0-1 0,0-17-4 16,2-3-7-16,-2-11-15 15,1-12-26-15,1-8-19 16,0-3 2-16,-2-10 32 15,-6 5 29-15,2 13 14 0,-13 9 13 16,5 21 19-16,-11 16 25 16,-4 10 18-16,-2 11-9 15,7 13-31-15,2 0-31 16,3-7-9-16,12-1 0 0,5-17-7 16,13-9-48-16,10-3-28 15,3-3-3-15</inkml:trace>
  <inkml:trace contextRef="#ctx0" brushRef="#br0" timeOffset="128340.6107">3947 13825 381 0,'0'0'3'15,"0"0"1"-15,0 0 1 16,-1-11 0-16,0-5 0 16,0-8 0-16,0-13 0 0,1-7-1 15,0-6 0-15,3 0-1 16,3 1 0-16,0 8 3 15,3 14 0-15,0 15 1 16,2 17 0-16,0 20 1 16,3 15-3-16,1 9-6 0,6 1-36 15,2 4-40-15,0-2-2 16</inkml:trace>
  <inkml:trace contextRef="#ctx0" brushRef="#br0" timeOffset="128912.5288">4346 13615 334 0,'0'0'6'16,"0"21"3"-16,0 1 4 15,0 2 1-15,5 4 2 0,1 2-1 16,5-2 1-16,3-3 0 15,2-13-4-15,6-12-5 16,-2-14-1-16,1-12-2 16,-3-9-1-16,-7-9 0 15,-6-4 1-15,-5 2 1 0,-6 5 1 16,-9 7 1-16,-6 8 0 16,-2 11 1-16,-2 8-8 15,6 8 0-15,3 12 0 16,4-3 0-16,12 10 0 0,-1-8-84 15,15 0-1-15</inkml:trace>
  <inkml:trace contextRef="#ctx0" brushRef="#br0" timeOffset="129594.4518">5540 13573 456 0,'0'0'3'0,"0"0"1"16,0 0 2-16,-10-2 1 15,10 2 1-15,-10-3 0 16,10 3 1-16,-8-3 1 0,8 3-10 16,0 0 0-16,-12-14 0 15,12 14 0-15,-6-17 0 16,2 5 0-16,-3 0 0 0,1-1 0 15,-1 0 0-15,0 1 0 16,-2 2 0-16,1 0 0 16,2 2 0-16,6 8 0 15,-11-14 0-15,11 14 0 16,0 0 0-16,-13-8 0 0,13 8 0 16,0 0 0-16,0 0 0 15,-9 0 0-15,9 0 0 16,0 0 0-16,-12 8 0 15,12-8 0-15,-10 8 0 0,10-8 0 16,-10 14 0-16,2-5 0 16,-1 4 0-16,1 4 0 15,0 5 0-15,-3 2 0 0,4 5 0 16,3 0 0-16,2 0 0 16,2-3 0-16,4-6 0 15,5-4 0-15,7-12 0 16,4-4 0-16,-1-6 0 0,6-6 0 15,-3 3-2-15,3 4 1 16,-1 5 0-16,1 11 0 16,-1 13 0-16,-2 1-6 15,3 12-17-15,7-2-55 16,-12-5-4-16</inkml:trace>
  <inkml:trace contextRef="#ctx0" brushRef="#br0" timeOffset="129990.4611">5861 13462 429 0,'0'0'7'0,"0"0"1"16,0 0 2-16,-8-3 1 15,8 3 2-15,-13-4 1 16,13 4 1-16,-19-3-11 15,8 1-4-15,2 2 0 0,-1 7 0 16,6 8 0-16,0 7 0 16,4 6 0-16,0 4 0 15,7 5 0-15,4-2 0 16,9 1 0-16,3-11 0 16,10-8-73-16,0-3-14 0</inkml:trace>
  <inkml:trace contextRef="#ctx0" brushRef="#br0" timeOffset="130264.4024">6186 13837 441 0,'0'0'4'16,"0"0"0"-16,0 0-1 16,0 0-2-16,-2-15-7 15,2-11-19-15,4-9-49 0,0-15-1 16</inkml:trace>
  <inkml:trace contextRef="#ctx0" brushRef="#br0" timeOffset="130370.812">6170 13401 456 0,'0'0'3'16,"-9"22"0"-16,-1 2 0 15,4-3-1-15,-2 7 0 0,6-5-3 16,2-2-8-16,0-3-35 16,14-18-35-16,5-15-1 15</inkml:trace>
  <inkml:trace contextRef="#ctx0" brushRef="#br0" timeOffset="130808.187">6438 12927 469 0,'0'10'4'0,"-7"14"1"0,2 16 1 15,3 17 1-15,-1 15-1 16,3 13 1-16,0 9 0 16,5 5-7-16,11-4 0 15,-2-10 0-15,8-13 0 16,1-16 0-16,-2-14 0 0,-3-15 0 16,0-11 0-16,-8-12-3 15,-7-9 0-15,-3-12 1 16,-6-9 0-16,-7-5 1 15,-7-5 0-15,-3 1 2 0,-3-2 0 16,0 8 1-16,3 6 1 16,-2 11-2-16,2 9 0 15,4 6 0-15,2 14 1 16,3 7-2-16,4 7 0 0,5-2 0 16,5 3 0-16,2-3 0 15,11-2 0-15,4-8 0 16,3-5 0-16,7-11 0 0,8-3 0 15,1-3 0-15,3-5-9 16,0 1-68-16,4-7-8 16</inkml:trace>
  <inkml:trace contextRef="#ctx0" brushRef="#br0" timeOffset="131520.8646">2817 14450 452 0,'0'0'5'16,"0"0"2"-16,-11-16 2 16,-1 9 2-16,-3 2 1 0,-6 1 1 15,-8 4-11-15,-5 2-2 16,-4 17 0-16,-6 8 0 15,-2 18 0-15,1 19 0 16,-3 13 0-16,8 17 0 0,3 13 0 16,12 9 0-16,7 2 0 15,15-3 0-15,7-4 0 16,18-12 0-16,13-16 0 16,9-13 0-16,13-16 0 0,3-17 0 15,12-7 0-15,3-16-59 16,-8-12-32-16</inkml:trace>
  <inkml:trace contextRef="#ctx0" brushRef="#br0" timeOffset="132272.8646">2988 14827 429 0,'0'0'5'16,"0"12"3"-16,0 2 2 0,0 10 1 16,4 8 2-16,0 7 0 15,4 8 1-15,-1 6-6 16,2-1-8-16,5-1 0 16,-3-4 0-16,2-9 0 15,-1-8 0-15,-4-9 0 0,2-6 0 16,-10-15 0-16,0 0 0 15,0 0 0-15,1-26 0 16,-5-3 0-16,-7-7 0 16,0-6 0-16,-4-6 0 15,2-2 0-15,-1 1 0 0,4 4 0 16,0 1 0-16,2 3 0 16,5 8 0-16,2 1 0 15,1 3 0-15,3 4 0 0,7 3 0 16,1 2 0-16,1 4 0 15,6 4 0-15,-1 0 0 16,1 6 0-16,6 0 0 16,-6 3 0-16,1 1 0 0,3 2 0 15,-6 0 0-15,-1 5 0 16,-3 4 0-16,-3 3 0 16,-6 3 0-16,-2 3 0 15,-1 3 0-15,-2 3 0 0,-5 1 0 16,-2 5 0-16,2-1 0 15,1 3 0-15,-1-2 0 16,3 1 0-16,4-3 0 16,0 2 0-16,7 0 0 0,3-2 0 15,4 1 0-15,2-4 0 16,2 0 0-16,2-2 0 16,-2 0 0-16,2-1 0 15,-1-7 0-15,0 6 0 0,4-9-69 16,-3-3-17-16</inkml:trace>
  <inkml:trace contextRef="#ctx0" brushRef="#br0" timeOffset="132746.3565">3534 15109 404 0,'0'0'3'16,"0"0"3"-16,5 3 1 15,-5-3 3-15,20 0 0 0,-6-7 2 16,2-7 0-16,1-1 0 16,0-4-1-16,-4-6-3 15,0 1-1-15,-9-1-1 16,-3 1-3-16,-2 8-3 15,-10 5 0-15,-5 7 0 0,-2 5 0 16,0 14 0-16,-2 8 0 16,6 11 0-16,1 2 0 15,9 6 0-15,4-1 0 16,10-3 0-16,7-9 0 0,12 0 0 16,11-15-79-16,-2-4-8 15</inkml:trace>
  <inkml:trace contextRef="#ctx0" brushRef="#br0" timeOffset="133205.8276">3949 14859 423 0,'0'0'7'0,"-10"0"1"0,1 0 3 15,-4 3 0-15,-2 4 2 16,-1 0 0-16,-6 4 0 15,1 1-1-15,2 2-12 16,5 3 0-16,1 0 0 0,10-2 0 16,3 0 0-16,9-1 0 15,12 0 0-15,4 0 0 16,5-4 0-16,3 2 0 0,1-1 0 16,-5 3 0-16,-3 6 0 15,-6 3 0-15,-9 4 0 16,-8 6 0-16,-5 2 0 15,-10 1 0-15,-9-3 0 16,-2-4 0-16,-3-8 0 0,-1-15 0 16,5-2 0-16,0 6-63 15,8-19-20-15</inkml:trace>
  <inkml:trace contextRef="#ctx0" brushRef="#br0" timeOffset="133556.8634">4324 15270 440 0,'0'0'0'0,"0"0"0"0,0 0-1 15,2-12-7-15,4-8-21 16,5-10-43-16,-8-13-3 16</inkml:trace>
  <inkml:trace contextRef="#ctx0" brushRef="#br0" timeOffset="133676.9503">4234 14770 493 0,'0'0'3'16,"-4"17"0"-16,-1 2 1 15,-3 4 0-15,3-1 0 0,1 2-4 16,4-7 0-16,5-2-4 15,-5-15-50-15,23-10-28 16,2-18-3-16</inkml:trace>
  <inkml:trace contextRef="#ctx0" brushRef="#br0" timeOffset="134081.2335">4636 14287 476 0,'0'5'3'16,"-1"19"2"-16,-3 14 1 15,-1 16 2-15,0 16-1 16,3 11-1-16,1 12-6 0,1 4 0 16,3-3 0-16,8-11 0 15,4-13 0-15,4-18 0 16,-2-14 0-16,-1-17 0 15,1-11 0-15,-6-10 0 0,-7-5 0 16,-4-16 0-16,-10-1 0 16,-12-7 0-16,-1 0 0 15,-8 0 0-15,-4 2 0 0,-1 6 0 16,2 9 0-16,1 10 0 16,5 8 0-16,7 13 0 15,8 12 0-15,5 4 0 16,8 0 0-16,9 2 0 15,9-5 0-15,7-9 0 0,8-7 0 16,5-15 0-16,7-3 0 16,-1-15-38-16,6-10-45 15,5-4-4-15</inkml:trace>
  <inkml:trace contextRef="#ctx0" brushRef="#br0" timeOffset="134661.1175">4965 14884 379 0,'0'0'6'0,"0"0"3"15,0 0 2-15,0 0 1 16,-6 15 2-16,5-3 1 16,1 10 0-16,0 7 1 0,1 6-5 15,6 8-4-15,2 0-2 16,0 0-2-16,7-3-1 15,-1-10-1-15,5-15 0 16,-2-15-1-16,1-15-1 16,2-15 1-16,-3-10-1 0,1-3 1 15,-4 2 0-15,-3 7 0 16,1 13 1-16,-2 20 1 16,-2 14-1-16,2 19 1 0,0 13-2 15,4 2 0-15,-1 0-6 16,14 1-31-16,-2-12-42 15,3-14-4-15</inkml:trace>
  <inkml:trace contextRef="#ctx0" brushRef="#br0" timeOffset="135142.782">5499 15045 420 0,'0'0'3'0,"0"0"1"16,13-11 1-16,-5 0 1 15,2-7 0-15,-2-1 1 16,3-5 1-16,-3-4 1 0,-4 2-1 15,-3 2 0-15,-1 7-1 16,-6 7-1-16,-4 10 1 16,-4 5-2-16,3 16-3 15,0 8-2-15,2 7 0 0,7 4 0 16,2-1 0-16,10 0 0 16,7-10 0-16,10-4 0 15,3-16-13-15,6-9-67 16,9-4-4-16</inkml:trace>
  <inkml:trace contextRef="#ctx0" brushRef="#br0" timeOffset="135886.5698">5557 14272 346 0,'0'0'5'0,"0"0"4"15,0 0 4-15,0 0 2 16,0 0-1-16,0 0 2 0,0 0 0 16,0 0 1-16,0 0-4 15,12 15-4-15,4-1-2 16,13 6-1-16,5 9 0 16,9 3-2-16,7 11 0 0,9 7 1 15,5 7-1-15,2 11-2 16,-2 4-2-16,-4 8 0 15,-5 9 0-15,-9 7 0 0,-9 4 0 16,-14 8 0-16,-13-1 0 16,-10 3 0-16,-8-8 0 15,-12-9 0-15,-8-9 0 16,-3-14 0-16,-3-18 0 0,1-16 0 16,-6-22 0-16,12-23-26 15,-4-4-60-15,1-5-4 16</inkml:trace>
  <inkml:trace contextRef="#ctx0" brushRef="#br0" timeOffset="138050.3316">1247 6007 381 0,'0'0'8'16,"0"0"0"-16,0 0 2 15,0 0 2-15,0 0 1 0,2 10 0 16,-2-10 1-16,7 14 1 16,-4-4-5-16,2 4-1 15,4 10-2-15,4 6 0 16,1 13-3-16,4 8-4 0,4 9 0 15,1 6 0-15,3 9 0 16,1 0 0-16,1 5 0 16,-2-6 0-16,-3-4 0 15,0-8 0-15,-2-10 0 16,-5-8 0-16,4-8 0 0,-7-9 0 16,1-6 0-16,-8-9 0 15,3 1 0-15,-9-13 0 16,7 11 0-16,-7-11 0 0,-8 1 0 15,-5-2 0-15,-9-8 0 16,2 0 0-16,-9-5 0 16,-3 1 0-16,-2-4 0 15,-1 1 0-15,-2 1 0 0,4 5 0 16,0 2 0-16,4 5 0 16,5-1 0-16,3 4 0 15,4 4 0-15,7 4 0 16,10 7 0-16,2 4 0 0,15 8 0 15,9 7 0-15,8 4 0 16,5 1 0-16,8 0 0 16,7-1 0-16,-5-3 0 15,2-9 0-15,-6-7 0 0,-3-7 0 16,-7-12 0-16,-9-6 0 16,-2-15 0-16,-9-12 0 15,-3-13 0-15,-3-10 0 16,3-7 0-16,0-1 0 0,2-4 0 15,8 9 0-15,0 9-57 16,6 8-31-16</inkml:trace>
  <inkml:trace contextRef="#ctx0" brushRef="#br0" timeOffset="139018.7145">928 5210 463 0,'0'0'3'0,"0"0"2"16,0 0 2-16,0 0 0 15,0 0 1-15,0 0-1 16,-10-14 2-16,2-8-7 0,-2-14-2 16,-5-7 0-16,-3-16 0 15,-3-3 0-15,-1-5 0 16,0 5 0-16,6 4 0 0,5 12 0 16,4 14 0-16,10 23 0 15,18 18 0-15,8 18 0 16,13 12 0-16,8 7 0 15,7 0 0-15,1-2 0 0,2-5 0 16,-7-12 0-16,-7-16 0 16,-11-11 0-16,-11-11 0 15,-15-21 0-15,-9-12 0 16,-8-16 0-16,-15-10 0 16,-6-10 0-16,-5-8 0 0,6 2 0 15,-2 4 0-15,15 7-42 16,3 22-46-16</inkml:trace>
  <inkml:trace contextRef="#ctx0" brushRef="#br0" timeOffset="139646.7402">1460 4424 449 0,'0'0'4'0,"0"0"0"16,-9 0 2-16,9 0 0 15,0 0 0-15,10-12 1 16,5 3 0-16,3-1 0 16,7-2-4-16,2-4-1 0,6 3-9 15,-5-9-27-15,3 3-45 16,-1-1-1-16</inkml:trace>
  <inkml:trace contextRef="#ctx0" brushRef="#br0" timeOffset="140642.369">1786 3834 358 0,'0'0'7'0,"0"0"5"0,0 0 3 15,0 0 1-15,6 0 1 16,-6 0 3-16,11 16 0 16,3 5 1-16,3 8-7 15,6 10-3-15,4 7-11 0,2 7 0 16,5 4 0-16,-1-1 0 16,1-2 0-16,-2-13 0 15,-2-5-16-15,-5-8-64 16,-4-20-4-16</inkml:trace>
  <inkml:trace contextRef="#ctx0" brushRef="#br0" timeOffset="140880.3344">1783 4163 428 0,'0'0'7'0,"0"0"-1"15,-8 0 1-15,8 0 1 0,0 0 2 16,7-3-1-16,9-7 1 16,4 0 0-16,10-6-6 15,3-3 0-15,6-2-1 16,2-6-2-16,6 0-5 0,-6-3-9 16,1 5-24-16,8 3-42 15,-16 3-3-15</inkml:trace>
  <inkml:trace contextRef="#ctx0" brushRef="#br0" timeOffset="141146.3696">2234 4021 384 0,'0'0'1'0,"0"0"2"15,12 0 0-15,0-7 1 16,0-4 0-16,7-4 0 16,-2-6 1-16,2-1 0 15,-4-7 2-15,-4 2 1 0,-6 0 2 16,-5-1 1-16,-1 8 2 15,-11 3 0-15,-1 8 0 16,-2 5-1-16,-2 7-1 16,8 10-11-16,3 11 0 0,6 5 0 15,7 1 0-15,10 3 0 16,6-4 0-16,6-3 0 16,12-10 0-16,-2-10 0 0,-3-6-17 15,2-13-28-15,-4-7-38 16,-8-7 0-16</inkml:trace>
  <inkml:trace contextRef="#ctx0" brushRef="#br0" timeOffset="141384.7545">2700 3859 444 0,'0'0'3'0,"0"0"1"0,-15 0 1 15,3-6 2-15,-2-6-1 16,-5-2 2-16,-4-8-1 16,6-2 1-16,-1-8-2 0,7 2-2 15,5-2-1-15,6 5 0 16,4-2 0-16,9 4-3 16,9 4-2-16,5 3-9 15,2 15-65-15,6-15-5 0</inkml:trace>
  <inkml:trace contextRef="#ctx0" brushRef="#br0" timeOffset="142179.3342">2802 3456 277 0,'0'0'5'16,"0"0"5"-16,0 0 2 0,0 0 3 16,8 14 4-16,-3-6 2 15,1 6 3-15,2 3 0 16,1 3-4-16,1 3-4 15,3 2-1-15,-1 0-4 0,0-3-3 16,1-7-3-16,-4-4 0 16,-9-11-2-16,13-9-1 15,-12-14 0-15,-1-10-2 16,-5-9 0-16,1-4 0 0,-1-1-1 16,0 2 0-16,5 7 0 15,0 13 0-15,13 16 0 16,3 9 0-16,7 5 1 15,4 12 0-15,0-1 0 16,4 2 1-16,-3-7-1 0,-1-8 1 16,-4-5-1-16,-4-12 1 15,-7-6 0-15,0 0 0 16,-5-4 0-16,-1 5 1 0,2 3 1 16,1 6 0-16,3 7 1 15,2 6-1-15,8 10-1 16,-1-2-2-16,5 7 0 15,2-7 0-15,6 2-10 0,-5-9-69 16,0-5-3-16</inkml:trace>
  <inkml:trace contextRef="#ctx0" brushRef="#br0" timeOffset="142402.8262">3607 3242 444 0,'0'0'4'0,"0"0"-1"16,-9 0-1-16,9 0-2 15,-13-18-6-15,4-1-9 0,-2-8-1 16,-3-9 0-16,1 1 6 16,-5-5 7-16,3 5 6 15,-4 2 4-15,2 14 8 16,-2 11 9-16,4 8 1 16,2 10-1-16,8 3-10 0,5 8-11 15,1-8-11-15,13 4-23 16,14-8-48-16,-5-7-5 15</inkml:trace>
  <inkml:trace contextRef="#ctx0" brushRef="#br0" timeOffset="142604.5101">3687 3118 435 0,'0'0'4'0,"0"0"0"16,0 0 0-16,0-5 1 16,0-4 0-16,0-6-1 15,-3-7 1-15,1-5-1 0,-1-4-3 16,0-1-1-16,1 0-1 15,2 4 2-15,0 4 0 16,7 13 0-16,2 11 1 16,4 8 1-16,4 14-1 0,1 1 0 15,5 5-8-15,-3-6-22 16,2-2-49-16,1-6-2 16</inkml:trace>
  <inkml:trace contextRef="#ctx0" brushRef="#br0" timeOffset="142864.9067">3872 2727 484 0,'0'0'3'16,"-5"8"0"-16,4 6 2 15,1 1-1-15,0 6 1 0,7 4 0 16,4 2-3-16,2-4-2 16,7-3 0-16,5-10 0 15,2-10 0-15,-3-5 0 16,1-14 0-16,-4-8 0 0,-6-9-5 15,-6 2 1-15,-3 0 0 16,-5 3 2-16,-1 4 2 16,-5 12 1-16,5 15 0 15,0 0 0-15,-1 12-3 0,6 3-6 16,12 6-20-16,9 0-50 16,0-2-4-16</inkml:trace>
  <inkml:trace contextRef="#ctx0" brushRef="#br0" timeOffset="143122.711">4323 2461 471 0,'0'0'6'15,"-8"0"0"-15,8 0 1 16,-15 6 0-16,4-1 0 16,6 4 0-16,-3 4-7 0,2-2 0 15,6 1 0-15,7 4 0 16,6-2 0-16,8 0 0 15,2 1 0-15,3-2 0 0,0 3 0 16,3 1 0-16,-7-1 0 16,-5 8 0-16,-6 3 0 15,-5 5 0-15,-6 2 0 16,-8 2 0-16,-3 0 0 0,-7-11 0 16,-6-4-72-16,10-6-13 15</inkml:trace>
  <inkml:trace contextRef="#ctx0" brushRef="#br0" timeOffset="145515.0822">20349 5656 448 0,'0'0'6'0,"0"0"3"0,0 0 1 16,0 0 1-16,0 0 1 15,-3 7 0-15,3-7-9 16,0 0-3-16,-13 5 0 16,13-5 0-16,-14 15 0 0,5 0 0 15,-5 7 0-15,-3 8 0 16,-2 7 0-16,-4 13 0 16,-4 4 0-16,-5 8 0 15,-3 5 0-15,0 8 0 0,1 0 0 16,-3 1 0-16,-3 2 0 15,4-7 0-15,-1-7 0 16,5-5 0-16,2-7 0 16,4-13 0-16,4-7 0 15,4-8 0-15,5-10 0 0,6-3 0 16,7-11 0-16,-12 5 0 16,12-5 0-16,-7-13 0 15,4-6 0-15,0-8 0 0,1-7 0 16,1-7 0-16,-1-5 0 15,2-4 0-15,0 2 0 16,-1 5 0-16,2 7 0 16,-2 2 0-16,-1 13 0 0,1 9 0 15,1 12 0-15,0 9 0 16,0 18 0-16,0 13 0 16,-1 8 0-16,-1 11 0 15,-3 9 0-15,2 6 0 0,-5 1 0 16,1-6 0-16,2-6 0 15,3-8 0-15,2-10 0 16,0-9 0-16,8-10 0 16,10-13 0-16,2-9 0 0,8-4 0 15,3-10 0-15,3-6 0 16,5-4 0-16,9-7 0 16,3-4 0-16,3 8 0 15,-1-12 0-15,0 1-68 0,9-2-17 16</inkml:trace>
  <inkml:trace contextRef="#ctx0" brushRef="#br0" timeOffset="147310.3329">20505 3672 396 0,'0'0'7'16,"0"0"2"-16,0 0 3 0,-3-13 2 15,3 13 1-15,-9-15 1 16,2 4 1-16,0-2 2 15,-5 2-13-15,0-3-6 16,-2 4 0-16,-5-2 0 0,-2 6 0 16,-1 3 0-16,-8 6 0 15,3 15 0-15,1 12 0 16,-2 12 0-16,5 13 0 16,1 11 0-16,13 5 0 0,9 1 0 15,8-2 0-15,15-7 0 16,9-14 0-16,16-15 0 15,7-17 0-15,14-12 0 0,2-18 0 16,14-22-41-16,-3 0-44 16</inkml:trace>
  <inkml:trace contextRef="#ctx0" brushRef="#br0" timeOffset="148328.4498">20972 3742 430 0,'0'0'5'15,"0"0"2"-15,0 0 1 0,10-10 1 16,0 8 0-16,3-1 1 15,5-1 0-15,1 0-1 16,4-1-4-16,3 0-5 16,2-4-9-16,3-19-65 0,4 13-5 15</inkml:trace>
  <inkml:trace contextRef="#ctx0" brushRef="#br0" timeOffset="148870.8504">21433 3248 416 0,'0'0'8'0,"0"0"2"0,0 0 1 15,0 15 2-15,0 9-1 16,6 3 1-16,4 14 1 16,4 2 0-16,4 6-14 15,-2 4 0-15,12 2 0 0,-5-5 0 16,4-7-5-16,-4-10-33 16,1-11-42-16,-6-2-3 15</inkml:trace>
  <inkml:trace contextRef="#ctx0" brushRef="#br0" timeOffset="149069.4521">21384 3537 431 0,'0'0'4'15,"0"0"-1"-15,0 0 0 16,0 0 1-16,11 3 0 15,1-1 0-15,4-2 0 0,6-2-4 16,7-7-19-16,2-4-54 16,9 0-2-16</inkml:trace>
  <inkml:trace contextRef="#ctx0" brushRef="#br0" timeOffset="149374.5439">21843 3491 373 0,'0'0'2'0,"0"0"1"15,0 0 0-15,12-8 2 16,-2-5 0-16,-2-4 0 0,6-4 1 16,-2-3 0-16,-1-3 0 15,-1 1 4-15,-7 2 4 16,-3 5 0-16,-6 5 2 15,-8 10-1-15,-1 4 1 16,-3 12-4-16,1 8-12 16,2 9 0-16,6 0 0 0,6 0 0 15,1-1 0-15,18-2 0 16,6-10 0-16,7-4 0 16,3-10-8-16,7-4-72 15,0-8-4-15</inkml:trace>
  <inkml:trace contextRef="#ctx0" brushRef="#br0" timeOffset="149620.2723">22257 3387 424 0,'0'0'6'16,"0"0"2"-16,0 0 0 15,-11-12 1-15,5 0 1 0,-4-3 0 16,-2-7 0-16,-1-2 1 15,1-3-6-15,0-3-2 16,3 4-2-16,2-2 0 16,6 8-1-16,3 0 0 15,9 6 0-15,6 5 0 0,5 2-2 16,5-7-5-16,10 5-22 16,0-5-49-16,0 1-2 15</inkml:trace>
  <inkml:trace contextRef="#ctx0" brushRef="#br0" timeOffset="149997.2198">21564 3427 386 0,'0'0'6'0,"0"0"2"16,0 0 1-16,6-14 2 15,-6 14-1-15,17-17 1 16,-3 8-1-16,3-9-4 0,11 4-27 16,15-3-52-16,-11-1 0 15</inkml:trace>
  <inkml:trace contextRef="#ctx0" brushRef="#br0" timeOffset="150799.1459">22579 3014 394 0,'0'0'6'0,"0"11"3"0,0 2 1 16,3 4 1-16,2 2 1 15,3 5 0-15,3 0 2 16,1 3 0-16,-1-3-5 15,4-6-4-15,-4-3 0 16,1-5-1-16,-4-6-2 0,-8-4 2 16,9-15-4-16,-3-12 0 15,-5-9 0-15,0-5 0 16,3-1-2-16,2-3 0 16,2 3 0-16,2 5-1 0,2 7 0 15,4 18 1-15,3 9 1 16,0 3 0-16,2 10 1 15,0 4-1-15,0-2 1 16,0-3 1-16,-1-5-1 0,-3-4 0 16,1-9 1-16,-4-4-1 15,0-4 2-15,-1-2-1 16,0 4 3-16,0 4-1 16,2 8 2-16,1 3-5 0,0 11 0 15,2 6 0-15,2 3 0 16,1 0 0-16,-1-1 0 15,2-10-5-15,-5-4-75 16,7-4-3-16</inkml:trace>
  <inkml:trace contextRef="#ctx0" brushRef="#br0" timeOffset="150917.134">23388 2878 466 0,'0'0'3'0,"0"0"1"15,-10 4-2-15,10-4-3 16,-9-9-9-16,9-10-37 15,0-2-27-15,-1-12-2 16</inkml:trace>
  <inkml:trace contextRef="#ctx0" brushRef="#br0" timeOffset="151030.9793">23337 2520 485 0,'0'0'4'15,"0"0"1"-15,-7 10 1 16,2 2-1-16,2 2 1 16,2 6-6-16,1 0 0 15,4 3 0-15,1-7-15 16,13 2-19-16,7 3-44 0,0-12-5 15</inkml:trace>
  <inkml:trace contextRef="#ctx0" brushRef="#br0" timeOffset="151226.4191">23565 2784 422 0,'0'0'4'16,"0"0"0"-16,0 0 0 0,0 0 0 16,-1-5 1-16,0-5 0 15,1-7 0-15,1-8 0 16,4-4-5-16,2-4-1 15,2 2 1-15,3-1-2 0,-1 7 0 16,2 7 1-16,1 15 0 16,0 3 1-16,1 15-3 15,-1 1-7-15,1 2-32 0,4 6-29 16,-1-4-4-16</inkml:trace>
  <inkml:trace contextRef="#ctx0" brushRef="#br0" timeOffset="151492.9188">23855 2401 491 0,'0'0'4'0,"0"17"1"15,0 2 0-15,0 5 1 16,0 6-6-16,5-1 0 16,3 5 0-16,6-4 0 0,6-9 0 15,3-7 0-15,1-11 0 16,6-6 0-16,-2-14-30 15,-1-7-13-15,-6-7-3 16,-4 7 15-16,-5-3 13 0,-11 12 7 16,-1 15 6-16,0 0 9 15,-9 13 13-15,1 13 13 16,4-2-5-16,4 10-45 0,5-4-45 16,11-7-6-16</inkml:trace>
  <inkml:trace contextRef="#ctx0" brushRef="#br0" timeOffset="151785.895">24279 2284 511 0,'0'0'0'15,"-13"0"0"-15,4 1 0 0,-4 1 0 16,3 3 0-16,0 1 0 15,1 6 0-15,5-3 0 16,4 6 0-16,10 4 0 16,7 4 0-16,5 4 0 0,0 1 0 15,2 2 0-15,0 0 0 16,-2-1 0-16,-3 7 0 16,-7-3 0-16,-10-3 0 15,-3 0 0-15,-6-2 0 0,-9-4 0 16,7-4-2-16,-9-3-80 15,-4-12-4-15</inkml:trace>
  <inkml:trace contextRef="#ctx0" brushRef="#br0" timeOffset="158245.2963">7249 7682 333 0,'0'0'8'0,"0"0"4"15,-12 9 4-15,12-9 0 16,-8 7 0-16,8-7 0 16,-8 8 0-16,8-8 0 0,0 0-7 15,0 0-4-15,0 0-1 16,0 0 0-16,0 0 0 16,-4 9 1-16,4-9 1 15,0 0 0-15,0 0-1 0,0 0 1 16,0 0-2-16,0 0 0 15,0 0-4-15,0 0 0 16,0 0 0-16,0 0 0 16,0 0 0-16,0 0 0 15,0 0 0-15,0 12 0 0,0-12 0 16,1 12 0-16,-1-12 0 16,0 13 0-16,0-13 0 15,1 14 0-15,-1-5 0 16,0-9 0-16,0 18 0 0,0-8 0 15,0 4 0-15,0-2 0 16,0 3 0-16,0 1 0 16,0 1 0-16,0-1 0 0,-4 2 0 15,1-4 0-15,-1 1 0 16,3-2 0-16,-3 2 0 16,1-6 0-16,0 3 0 15,0-3 0-15,1 3 0 0,-2-4 0 16,1 1 0-16,-2 1 0 15,0 2 0-15,4 3 0 16,-2-4 0-16,-2 2 0 16,3 1 0-16,-1-1 0 15,0 0 0-15,-2-2 0 0,3-1 0 16,2-10 0-16,-4 14 0 16,4-14 0-16,0 0 0 15,0 0 0-15,0 0 0 16,11-2 0-16,-11 2-2 0,17-10 2 15,-5 10 0-15,2-3 0 16,5 3 0-16,-1 0 0 16,5 0 0-16,4 0 0 0,1-3 0 15,2 0 0-15,0-3-3 16,-1-6-6-16,3 0-30 16,-2-4-41-16,-4-1-1 15</inkml:trace>
  <inkml:trace contextRef="#ctx0" brushRef="#br0" timeOffset="159321.1129">7163 8047 189 0,'0'0'7'0,"0"0"7"16,0 0 4-16,0 0 3 16,0 0 2-16,2-8 4 15,-2 8 0-15,0 0 0 16,10-12-3-16,-10 12-5 0,13-12-5 15,-13 12-2-15,14-15-3 16,-2 6-2-16,1-2-1 16,-1 1-1-16,5-7-1 0,0-1-1 15,0 2 0-15,5-1-1 16,-5-6-1-16,2 7 1 16,-1-6-2-16,-2 1 2 15,2 0-1-15,-4 0 1 0,3-1-1 16,-6-3 1-16,1 0 0 15,-3-2 0-15,-3-1 1 16,1-1-1-16,-4-4 0 0,0-3 0 16,-3-6-1-16,0 0 1 15,1-7 0-15,2-4-1 16,1-6-1-16,0-3 1 16,1-3-1-16,2-1 1 15,-3-2-1-15,-2 3 0 16,-1-5 1-16,-1 4 0 0,-1-6 0 15,-3 6-1-15,-1-6 0 16,-2-3 0-16,2-7 0 16,-1-2 0-16,3-4 0 0,-2-3 1 15,2 0-1-15,-2-6 1 16,3 3-1-16,2-2 1 16,0 1-1-16,0 0 1 15,5 1-1-15,1-1-1 0,1 2 1 16,1 3 0-16,4 0 0 15,0 13-1-15,-5 2-2 16,5 15-6-16,-10 6-29 16,4 16-40-16,-2 12-2 0</inkml:trace>
  <inkml:trace contextRef="#ctx0" brushRef="#br0" timeOffset="160364.1258">7482 4091 398 0,'0'0'7'0,"0"0"1"16,0 0 2-16,4 5 2 16,3 10 1-16,5 6 1 15,2 3 1-15,7 9 1 0,4 10-6 16,1 0-2-16,3 3-8 16,-4-4 0-16,2-5 0 15,-4-3 0-15,-1-8 0 16,-10-8 0-16,-1-7 0 0,-11-11 0 15,0 0 0-15,-3-14 0 16,-12-15 0-16,-12-8 0 16,-2-7 0-16,-5-10 0 15,-4-2 0-15,-2-4 0 16,5 0 0-16,6 8 0 0,5 1 0 16,13 10 0-16,7 5 0 15,5 9 0-15,13 5 0 16,12 7 0-16,4 4 0 0,3 6 0 15,3 5 0-15,-1 5 0 16,-3 8 0-16,-5 6 0 16,-11 4 0-16,-7 3 0 15,-9 3 0-15,-5-1 0 0,-7-4 0 16,-7-9 0-16,6-9-73 16,1-6-10-16</inkml:trace>
  <inkml:trace contextRef="#ctx0" brushRef="#br0" timeOffset="160928.6788">7969 3999 381 0,'0'0'4'0,"0"0"1"16,10-6 0-16,1-5 1 15,3-4 0-15,0-4 0 16,5-4 1-16,-2-6-1 0,-3-1-1 16,-5 1 0-16,-2 3 2 15,-7 4 3-15,-3 9 1 16,-12 8 1-16,-3 12 1 0,-2 10-1 16,-1 9-2-16,3 6-10 15,5 4 0-15,7 0 0 16,6-4 0-16,13-7 0 15,11-11 0-15,11-4 0 0,0 4-68 16,12-21-17-16</inkml:trace>
  <inkml:trace contextRef="#ctx0" brushRef="#br0" timeOffset="161298.4992">8391 3856 394 0,'0'0'8'0,"8"24"2"0,-2-4 3 15,-1 4 0-15,2 2 0 16,-1-2 1-16,2 2 0 16,-2-1 0-16,-6-17-6 0,0-8-5 15,-9-15-2-15,-6-15 0 16,-8-13-2-16,-1-11-1 15,-4-8-1-15,-1-5-1 16,5 1 1-16,4 8-1 0,9 4 0 16,4 13 1-16,8 12 1 15,12 15 1-15,9 11 0 16,2 3 1-16,4 10 1 16,-4 5 1-16,1 11 1 15,-7 1 1-15,-9 3 0 0,-7 3 0 16,-5-1 0-16,-12-6-3 15,-5-6-9-15,2-11-68 16,-2-9-4-16</inkml:trace>
  <inkml:trace contextRef="#ctx0" brushRef="#br0" timeOffset="161766.7655">8477 3128 354 0,'0'0'8'0,"0"0"6"0,0 0 3 15,0 0 1-15,9 14 1 16,2 7 2-16,3 4 0 16,8 10 0-16,7 5-7 15,-2 6-10-15,3 4-4 0,0 1 0 16,1 1 0-16,-5-12 0 16,-4 0 0-16,-6-16 0 15,-2-10-63-15,-7 1-20 16,-7-15-2-16</inkml:trace>
  <inkml:trace contextRef="#ctx0" brushRef="#br0" timeOffset="161990.6814">8490 3363 451 0,'0'0'6'15,"0"0"-2"-15,0 0 2 0,0 0 0 16,4 6 1-16,11-6 0 16,8 0 1-16,8-9 0 15,11-6-5-15,11-7-1 16,1-6-5-16,12-1-13 16,-7-3-61-16,1-2-4 0</inkml:trace>
  <inkml:trace contextRef="#ctx0" brushRef="#br0" timeOffset="162090.6693">9058 3304 439 0,'0'0'4'0,"0"0"-2"16,0 0-1-16,-7-10-9 0,7-9-36 15,2-5-28-15,2-6-3 16</inkml:trace>
  <inkml:trace contextRef="#ctx0" brushRef="#br0" timeOffset="162188.3315">9025 3046 473 0,'0'0'2'0,"-2"13"1"0,-2-1-2 15,4-3 0-15,0-9-5 16,7 13-21-16,23-13-51 16,-15-9-1-16</inkml:trace>
  <inkml:trace contextRef="#ctx0" brushRef="#br0" timeOffset="162517.2238">9167 2665 468 0,'0'0'4'15,"2"10"-1"-15,9 7 2 16,4 4 0-16,6 4 0 16,6 1 0-16,4 4 2 15,5 1-1-15,1-4-3 0,-2-1-3 16,-4-5 0-16,-6-3 0 16,-9-8 0-16,-8-2-3 15,-8-8-1-15,-10 10 0 16,-13-9 1-16,-4-2 1 15,-3 1 1-15,0-3 1 0,1 2 1 16,2 1 2-16,8 4 0 16,7 5 0-16,6 5 0 15,6 5-1-15,3 0 0 0,9 1-2 16,5-2 0-16,2-3 0 16,4-10-4-16,4-2-11 15,-5-3-44-15,7-10-23 16,0-9 0-16</inkml:trace>
  <inkml:trace contextRef="#ctx0" brushRef="#br0" timeOffset="162748.7092">9596 2854 351 0,'0'0'6'16,"0"0"2"-16,8-10 2 0,-6 1 1 16,5-4-1-16,-1-3 1 15,-1-5 1-15,-3 0 1 16,-2-3-3-16,0 3 0 15,-7 7 0-15,-2 3 1 0,-2 9-1 16,0 4 0-16,-2 17 0 16,6 3-2-16,4 4-8 15,4 1 0-15,7 0 0 16,13-3 0-16,7-14 0 16,11-4-39-16,9-7-42 0,2-14-4 15</inkml:trace>
  <inkml:trace contextRef="#ctx0" brushRef="#br0" timeOffset="163610.796">8893 3696 442 0,'0'0'4'15,"0"12"1"-15,6 3 2 16,3 8 1-16,8 9 2 16,5 6 0-16,4 4 1 0,7 5 1 15,-2-2-10-15,2-7-2 16,-3-5 0-16,-4-7 0 15,-8-7 0-15,-2-11 0 16,-16-8 0-16,7-11 0 16,-7-7 0-16,-5-7 0 0,-3-4 0 15,-1-1 0-15,6-3 0 16,0 2 0-16,3 4 0 16,15 7 0-16,3 4 0 15,12 9 0-15,7 4 0 0,2 4 0 16,0 5 0-16,-1 9 0 15,-3 2 0-15,-9 3 0 16,-9 3 0-16,-12 2 0 16,-8 1 0-16,-11-4 0 0,-12-5 0 15,-2-7 0-15,-8-10-5 16,8-13-47-16,2 0-30 16,4-4-3-16</inkml:trace>
  <inkml:trace contextRef="#ctx0" brushRef="#br0" timeOffset="163961.0668">9583 3727 454 0,'0'0'5'0,"-8"11"0"0,8-11-1 16,0 16 1-16,0-16 1 16,21 5-1-16,-5-5 0 15,4-12-1-15,8-10-4 0,0-7-2 16,-1-7 0-16,-8-3 1 16,-7-2 0-16,-6 7 3 15,-11 4 1-15,-9 12 2 0,-9 5 2 16,-5 13 0-16,-2 0-7 15,0 15 0-15,6 7 0 16,3-1 0-16,14 2 0 16,7-7 0-16,11-3-38 0,12-4-44 15,3-8-3-15</inkml:trace>
  <inkml:trace contextRef="#ctx0" brushRef="#br0" timeOffset="164338.5368">9844 3425 424 0,'0'0'4'0,"2"10"2"0,2 0 0 16,2 1 0-16,2 1 1 16,4 0 0-16,-1-1 0 15,1-2 0-15,0-9-3 0,-12 0-2 16,12-20-2-16,-7-4 0 16,-3-7-1-16,-1-5 0 15,0-3-1-15,2 3 0 16,2 6 0-16,2 6 2 15,4 12-1-15,3 12 1 16,2 7 1-16,3 10-1 0,3 7 0 16,-2 3-9-16,3-15-47 15,-1 13-20-15,-4-11-3 16</inkml:trace>
  <inkml:trace contextRef="#ctx0" brushRef="#br0" timeOffset="164770.7918">10140 2707 423 0,'0'0'4'15,"4"6"3"-15,4 9 1 16,3 7 1-16,4 8 0 15,1 12 2-15,5 5 0 16,0 8 2-16,1 5-4 16,0 0-2-16,-6-6-7 0,-1-6 0 15,-4-9 0-15,-3-8 0 16,-2-10 0-16,-6-21 0 16,0 0 0-16,0 0 0 15,-9-13 0-15,-1-5 0 0,-9 0 0 16,0 0 0-16,-5 0 0 15,-2 8 0-15,1 7 0 16,-1 6 0-16,7 10 0 0,-1 5 0 16,9 2 0-16,4-1 0 15,7 6 0-15,3-7 0 16,10-1 0-16,5-8 0 16,5 1 0-16,6-7 0 0,1-2 0 15,8-2-8-15,14-12-73 16,-17 1-2-16</inkml:trace>
  <inkml:trace contextRef="#ctx0" brushRef="#br0" timeOffset="262426.8121">4352 7754 336 0,'0'0'7'15,"0"0"5"-15,0 0 4 0,0 0 2 16,0 10 0-16,3 7 2 16,1 6 1-16,0 12 1 15,1 8-6-15,-4 10-5 16,2 4-2-16,-2 2-4 0,0-3-5 15,5 1-14-15,9-14-64 16,-8-17-4-16</inkml:trace>
  <inkml:trace contextRef="#ctx0" brushRef="#br0" timeOffset="263024.4671">4137 6982 406 0,'0'0'6'0,"0"0"3"0,0 0 3 16,0 0 1-16,0 0 0 16,0 0 1-16,4 12 1 15,-1 15 1-15,0 12-9 16,1 16-7-16,2 7 0 0,0 7 0 16,-2 3 0-16,2 0 0 15,-1-12 0-15,5-6-7 16,-5-14-74-16,6-17-3 0</inkml:trace>
  <inkml:trace contextRef="#ctx0" brushRef="#br0" timeOffset="263248.6735">4357 6873 419 0,'0'0'6'0,"0"24"1"16,0 9 3-16,0 9 2 16,0 13-1-16,1 4 1 15,5 10 0-15,0 0-1 16,5 1-8-16,1-15-6 0,5-2-19 16,2-19-57-16,-3-12-4 15</inkml:trace>
  <inkml:trace contextRef="#ctx0" brushRef="#br0" timeOffset="263437.5175">4229 7367 428 0,'0'0'2'0,"0"0"0"15,0 0 1-15,6 8 2 16,9-6 0-16,4-1 0 15,10-1-1-15,11-1-4 16,7-4-39-16,12-7-33 0,7 3-4 16</inkml:trace>
  <inkml:trace contextRef="#ctx0" brushRef="#br0" timeOffset="264669.5445">10033 8240 403 0,'0'0'6'0,"0"0"3"16,0 0 2-16,-3 10 2 16,2 8 0-16,0 3 1 15,1 10-1-15,0 3 0 16,0 7-7-16,0 2-8 0,7 1-45 15,2 0-32-15,0-5-4 16</inkml:trace>
  <inkml:trace contextRef="#ctx0" brushRef="#br0" timeOffset="265126.4981">9918 8828 453 0,'0'0'5'0,"0"0"2"16,0 0 1-16,0 14 0 16,-1 8 2-16,1 13-1 15,0 8 0-15,3 13-7 0,1 8-2 16,3 7 0-16,1-1 0 16,3 1-5-16,-2-10-76 15,6-14-2-15</inkml:trace>
  <inkml:trace contextRef="#ctx0" brushRef="#br0" timeOffset="265359.0615">10193 8772 435 0,'0'0'7'0,"-4"19"0"0,-2 3 3 15,2 10 2-15,0 13-1 16,1 7 0-16,0 11 1 16,1 4-6-16,5 1-6 15,3-5 0-15,4-6 0 16,-3-9-50-16,6-13-32 0,-5-8-1 16</inkml:trace>
  <inkml:trace contextRef="#ctx0" brushRef="#br0" timeOffset="265533.4479">9944 9180 457 0,'0'0'4'16,"0"0"1"-16,0 0 3 16,0-11 0-16,5 8 0 0,14-3 1 15,4-1-1-15,11-6-4 16,14 6-17-16,17-8-64 15,0-4-5-15</inkml:trace>
  <inkml:trace contextRef="#ctx0" brushRef="#br0" timeOffset="266453.0291">15942 6924 446 0,'0'0'6'0,"0"0"0"15,-1 10 2-15,-1 8 1 0,0 12 1 16,2 5 0-16,0 10 0 15,0 10-4-15,1 5-6 16,6 3 0-16,-3-9 0 16,10-3-40-16,-4-11-40 0,-2-14-4 15</inkml:trace>
  <inkml:trace contextRef="#ctx0" brushRef="#br0" timeOffset="266842.4373">15674 6171 385 0,'0'0'6'0,"0"0"5"15,0 0 3-15,0 0 1 16,8-1 2-16,-4 12 0 0,0 16 2 15,-2 11-1-15,-1 15-9 16,4 11-9-16,1 1 0 16,-1 10 0-16,3-8 0 15,0-1-10-15,7-15-70 0,-3-13-3 16</inkml:trace>
  <inkml:trace contextRef="#ctx0" brushRef="#br0" timeOffset="267072.5335">15945 6028 458 0,'0'0'5'0,"-3"25"1"15,0 4 2-15,-2 14 0 16,0 13 0-16,4 13 1 15,-1 6 0-15,2 8-9 0,2-5 0 16,8-5 0-16,-1-11-36 16,6-12-44-16,-4-12-3 15</inkml:trace>
  <inkml:trace contextRef="#ctx0" brushRef="#br0" timeOffset="267255.0704">15752 6377 464 0,'0'0'4'16,"0"0"1"-16,0 0 1 15,0 5 1-15,10-1 0 16,8-4 0-16,6 1 0 16,9-4-3-16,8-13-18 0,3 6-63 15,15-4-4-15</inkml:trace>
  <inkml:trace contextRef="#ctx0" brushRef="#br0" timeOffset="295299.676">16071 9298 374 0,'0'0'4'16,"-9"0"3"-16,-3-1-1 0,-6-3 1 15,-3 1 1-15,-6 0 1 16,-3 0 2-16,-7-2 1 16,-1 2-4-16,2 1-1 15,-1 2-1-15,-1 4 0 0,-2 6-1 16,3 7-1-16,2 2 0 15,1 5-2-15,-3 8-1 16,-1 6 0-16,-2 5 0 16,1 8 0-16,4 1-1 15,-2 8 0-15,0 6 0 0,2 4 0 16,5 2 0-16,1 6 0 16,4 2-1-16,1 8 1 15,3 2 0-15,2-1 0 0,5 5 0 16,2-1-1-16,4 5 0 15,8-7 1-15,0 3-1 16,12-11 0-16,3 1 0 16,6-4 1-16,4-4 0 0,7-4 0 15,1-3 1-15,3 2 0 16,4-3 1-16,1 5-1 16,-1-1-1-16,8 1 0 0,1-3 1 15,1-2-1-15,4-3 0 16,7-7 0-16,1-6 0 15,6-9 0-15,2-11 0 16,10-6 1-16,4-12-1 16,6-10 0-16,-1-4 1 15,5-11-1-15,1-8 1 0,3-8-1 16,-3-2 1-16,0-7-1 16,0-4 0-16,-5-5 1 15,-5-6-1-15,-2-3 1 0,-5-10-1 16,-5-7 1-16,-5-4-1 15,-7-4 0-15,-7-8 0 16,-5 0 1-16,-6-4 0 16,-6-5 0-16,-5 4 1 0,-7-8 1 15,-1 1-1-15,-9-6 1 16,-1 2-1-16,-4-1 0 16,-5 5-1-16,-5 2 1 0,-3 5-2 15,-10 8 0-15,-9 4 0 16,-8 7 0-16,-6 9 0 15,-8 3 0-15,-8 5 0 16,-4 1 0-16,-5 5 0 16,-2 1 0-16,-1 4 0 0,-8 2 0 15,0 2 0-15,-5 0 0 16,1 0 0-16,-3 5 0 16,-7 4 0-16,1 3 0 15,-1 2 0-15,0 6 0 0,-1 5 0 16,5 7 0-16,5 1 0 15,10 0-43-15,5 17-40 16,7 9-2-16</inkml:trace>
  <inkml:trace contextRef="#ctx0" brushRef="#br0" timeOffset="296668.913">18409 10161 381 0,'0'0'8'15,"0"0"2"-15,0 0 2 16,-8-3 3-16,8 3 1 0,-11-8 1 15,0 5 2-15,3 0-1 16,-4-2-5-16,-1 1-11 16,-5-1-2-16,1 2 0 15,-5 3 0-15,-4 2 0 0,1 8 0 16,-5 6 0-16,-2 8 0 16,3 7 0-16,2 5 0 15,3 5 0-15,12 4 0 0,3 0 0 16,9-1 0-16,15-6 0 15,11-2 0-15,9-12 0 16,6 0 0-16,8-9 0 16,0-3 0-16,0-3 0 15,-9 0 0-15,-1 0 0 0,-9 4 0 16,-13 5 0-16,-16 6 0 16,-4 3 0-16,-19 0 0 15,-7 2 0-15,-6-4 0 16,-6-5 0-16,-1-2 0 0,5-14 0 15,9-6-69-15,9-8-17 16</inkml:trace>
  <inkml:trace contextRef="#ctx0" brushRef="#br0" timeOffset="297073.7432">18855 10675 453 0,'0'0'2'0,"0"0"-2"16,-6-6-4-16,-2-8-27 16,7-11-43-16,-1-8-1 15</inkml:trace>
  <inkml:trace contextRef="#ctx0" brushRef="#br0" timeOffset="297162.7492">18695 10435 394 0,'0'0'0'0,"0"0"-7"15,4 18-55-15,5-24-7 0</inkml:trace>
  <inkml:trace contextRef="#ctx0" brushRef="#br0" timeOffset="297490.8174">19040 9864 479 0,'0'10'3'16,"0"16"0"-16,0 10 2 15,6 18 0-15,3 9 1 16,4 9 0-16,9 5-2 0,1 3-4 16,4-10 0-16,0-11 0 15,-3-14 0-15,-2-16 0 16,-6-13 0-16,-16-16 0 0,0 0 0 16,0-23 0-16,-15-8 0 15,-7-5 0-15,-3-1 0 16,-1 2 0-16,-2 6 0 15,-3 11 0-15,3 15 0 0,3 11 0 16,2 21 0-16,7 12 0 16,5 6 0-16,8 3 0 15,2-4 0-15,13-5 0 16,12-10 0-16,1-12 0 16,14-10-72-16,1-9-12 0</inkml:trace>
  <inkml:trace contextRef="#ctx0" brushRef="#br0" timeOffset="297756.9658">19407 10493 438 0,'0'0'6'16,"0"0"0"-16,0 0 1 16,7 8 1-16,1-8 1 0,5-11 0 15,4-4 0-15,2-4-1 16,0-8-5-16,-1-5 0 15,1-3-1-15,-8 2 1 16,-3 7-3-16,-5 8 0 0,-3 18 0 16,-7-3 0-16,-3 15 0 15,3 12 0-15,1 10 0 16,6 5 0-16,1 0 0 16,13 2 0-16,11-11 0 0,17-18-61 15,3 4-24-15</inkml:trace>
  <inkml:trace contextRef="#ctx0" brushRef="#br0" timeOffset="298257.0647">18671 11367 454 0,'0'0'5'15,"0"0"3"-15,-16-9 3 0,2 1 0 16,-5 1 2-16,-1 4-4 15,-7 3-9-15,-4 3 0 16,0 15 0-16,1 14 0 16,6 14 0-16,2 9 0 0,12 5 0 15,7 1 0-15,8-3 0 16,15-9 0-16,12-14 0 16,10-12 0-16,4-24 0 15,4-17-79-15,-2-12-9 0</inkml:trace>
  <inkml:trace contextRef="#ctx0" brushRef="#br0" timeOffset="298516.8506">18697 10940 433 0,'0'0'5'15,"-6"7"2"-15,5 13 3 0,1 14 2 16,7 12 0-16,4 19 2 16,5 12 0-16,7 11-10 15,5 2-4-15,3-6 0 16,0-9 0-16,0-12 0 0,-2-22 0 15,1-21 0-15,-6-20 0 16,0-18 0-16,-3-16 0 16,-3-4 0-16,5-4 0 0,-5 0 0 15,-2 8 0-15,-2 17 0 16,0 10 0-16,3 14 0 16,-1 16 0-16,3 8 0 15,6 4-30-15,2 8-54 0,3-7-3 16</inkml:trace>
  <inkml:trace contextRef="#ctx0" brushRef="#br0" timeOffset="299211.003">19549 11415 478 0,'0'0'4'16,"0"0"3"-16,0 0 1 16,-4-7 1-16,4 7-4 15,-3-15-5-15,-2 4 0 0,1-4 0 16,-1 3 0-16,1-3 0 16,-4 0 0-16,1-2 0 15,-1 4 0-15,1 4 0 16,0-2 0-16,7 11 0 0,-16-15 0 15,16 15 0-15,-14-10 0 16,14 10 0-16,-15-3 0 16,15 3 0-16,-11 0 0 15,11 0 0-15,-12 6 0 0,12-6 0 16,-12 9 0-16,12-9 0 16,-11 13 0-16,11-13 0 15,-11 14 0-15,11-14 0 16,-13 12 0-16,13-12 0 0,-15 12 0 15,15-12 0-15,-14 17 0 16,7-3 0-16,2 3 0 16,3 1 0-16,1 4 0 15,1 2 0-15,6-3 0 0,6-2 0 16,3-6 0-16,7-8 0 16,0-5 0-16,5-11 0 15,-1-6 0-15,2-4 0 0,-5 2 0 16,1 1 0-16,-1 9 0 15,-4 6 0-15,-2 4 0 16,0 10 0-16,-2 4 0 16,0-2 0-16,7 1-10 15,-1-9-73-15,1-7-2 0</inkml:trace>
  <inkml:trace contextRef="#ctx0" brushRef="#br0" timeOffset="299454.8439">19835 11461 481 0,'0'0'3'0,"0"0"-1"0,0 0 1 16,0 0-2-16,0-10-4 16,1-7-9-16,7-10-8 15,-2-7-1-15,4-9 0 0,-1-4 8 16,-8-6 8-16,-1 6 5 16,-5 3 7-16,-7 15 9 15,-3 7 10-15,-1 12 0 16,4 10-2-16,0 12-9 15,8 12-13-15,4-2-2 0,6 6-2 16,4-5-7-16,8 4-7 16,1-11-16-16,1-11-43 15,-2 7-7-15</inkml:trace>
  <inkml:trace contextRef="#ctx0" brushRef="#br0" timeOffset="299686.8908">20073 11379 420 0,'0'0'5'0,"0"0"1"0,-2-9 2 16,0-6 0-16,1-7 0 15,1-10 1-15,0-5 0 16,0-7 1-16,6-1-5 0,3 1-1 16,2 6 0-16,5 9 0 15,-1 17 0-15,4 12 0 16,3 21-1-16,0 11-3 15,3 14 0-15,1-5 0 16,7 9-34-16,-5 0-45 0,-1-7-5 16</inkml:trace>
  <inkml:trace contextRef="#ctx0" brushRef="#br0" timeOffset="319379.4497">8955 13962 390 0,'0'0'8'0,"0"0"3"15,0 13 3-15,0-13 2 16,2 19 2-16,6-4 1 0,8 2 1 16,9 2-5-16,8 0-15 15,11-4 0-15,14 2 0 16,9-5 0-16,8-2 0 15,9-6 0-15,3-1 0 0,2-3 0 16,2-5 0-16,2-5 0 16,-5-2 0-16,-7-2 0 15,-7-2 0-15,-7-2 0 0,-10-6 0 16,-10 4 0-16,-12-4 0 16,-14 0 0-16,-11-5 0 15,-10-3 0-15,-10-2 0 16,-13-4 0-16,-10 0 0 0,-9-3 0 15,-7-1 0-15,-2 7 0 16,-5 6 0-16,5 10 0 16,7 7 0-16,7 12 0 15,8 5 0-15,18 10 0 16,11 7 0-16,16-3 0 0,15 2 0 16,16-6 0-16,19-6 0 15,7-6 0-15,10-3 0 16,3 0 0-16,2-4 0 0,-4 2 0 15,-3 2 0-15,-12 13 0 16,-14 12 0-16,-15 14 0 16,-14 14 0-16,-17 13 0 15,-13 8 0-15,-17 6 0 0,-12 0 0 16,-8 0 0-16,-8-11 0 16,5-3 0-16,5-20-68 15,-4-16-21-15</inkml:trace>
  <inkml:trace contextRef="#ctx0" brushRef="#br0" timeOffset="320179.6082">10970 13411 421 0,'0'0'5'15,"0"0"3"-15,0 15 3 0,1 6 2 16,4 6 1-16,-1 18 1 16,2 14 2-16,4 18-10 15,-2 13-7-15,5 11 0 16,0 1 0-16,1-3 0 16,-2-7 0-16,-1-15 0 0,0-16 0 15,-1-22 0-15,-4-27 0 16,0-22 0-16,-1-25 0 15,3-26 0-15,-5-20 0 16,2-25 0-16,2-17 0 0,-4-5 0 16,8 6 0-16,-2 14 0 15,3 12 0-15,4 25 0 16,1 30 0-16,7 38 0 0,3 37 0 16,3 28 0-16,3 18 0 15,1 16 0-15,-3 10 0 16,2 5 0-16,-3-8 0 15,1-5 0-15,-8-23 0 0,5-10-80 16,-9-16-9-16</inkml:trace>
  <inkml:trace contextRef="#ctx0" brushRef="#br0" timeOffset="320431.2051">11121 13821 454 0,'0'0'6'0,"7"4"3"16,2 3 1-16,11-5 2 15,7-2-1-15,7 0-2 0,10-1-9 16,9-7 0-16,4-9 0 15,10 2 0-15,-3-10 0 16,1 7-75-16,5 1-13 0</inkml:trace>
  <inkml:trace contextRef="#ctx0" brushRef="#br0" timeOffset="321486.9634">11840 13157 431 0,'0'0'8'0,"0"0"3"0,-7 16 2 16,1 8 1-16,1 21 2 15,-2 17 0-15,3 16-14 16,-4 19-2-16,5 13 0 16,3 13 0-16,0 2 0 0,2-5 0 15,9-13 0-15,3-11 0 16,0-21 0-16,7-14-65 16,2-15-24-16</inkml:trace>
  <inkml:trace contextRef="#ctx0" brushRef="#br0" timeOffset="323838.7136">12184 13718 428 0,'0'0'6'0,"0"0"1"16,0 0 1-16,-7 17 3 15,7 17 0-15,5 12 1 16,7 10 0-16,6 7 0 15,4 2-8-15,5-2-4 16,7-5 0-16,-2-17 0 0,2-23 0 16,-4-18 0-16,-4-23 0 15,-3-13 0-15,-4-3 0 16,-3-2 0-16,-5 3 0 16,3 11 0-16,-4 14 0 0,4 13 0 15,1 15 0-15,4 9 0 16,1 5 0-16,6 0 0 15,0-3 0-15,0-10 0 16,-1-16 0-16,-1-12 0 0,0-18 0 16,-3-16 0-16,5-6 0 15,-8-13-84-15,-2 1-6 16</inkml:trace>
  <inkml:trace contextRef="#ctx0" brushRef="#br0" timeOffset="324556.942">13233 13858 376 0,'0'0'9'0,"0"0"3"16,8-2 5-16,-8 2 3 15,11-2 1-15,-11 2 1 0,0 0 1 16,6-8-12-16,-6 8-11 16,-9-7 0-16,-1 1 0 15,-2-5 0-15,-2 0 0 0,-2-2 0 16,3 1 0-16,-1 0 0 15,-1 0 0-15,2 2 0 16,3 2 0-16,0 1 0 16,10 7 0-16,-14-4 0 0,14 4 0 15,-11-3 0-15,11 3 0 16,0 0 0-16,-10 0 0 16,10 0 0-16,-8 7 0 15,8-7 0-15,-12 13 0 0,5-2 0 16,0 0 0-16,0 3 0 15,-3 1 0-15,4 3 0 16,-2 0 0-16,-1 1 0 16,3 7 0-16,3 1 0 0,3 1 0 15,0 3 0-15,5 0 0 16,6 0 0-16,2-4 0 16,3 0 0-16,0-10 0 15,1-6 0-15,-2-6 0 0,2-5 0 16,-4-7 0-16,5 0 0 15,-1 5 0-15,-2-6-18 16,2 8-66-16,7 3-1 16</inkml:trace>
  <inkml:trace contextRef="#ctx0" brushRef="#br0" timeOffset="324912.6139">13414 13672 483 0,'-3'10'3'0,"3"12"1"16,-3 11 2-16,1 6 1 16,2 5-1-16,2 4-4 15,5 0-2-15,7 1 0 16,1-12 0-16,8-13 0 0,1-17 0 16,-1-7 0-16,1-12 0 15,-1-9 0-15,-3 2 0 16,-3-3 0-16,-1 9 0 0,1 7 0 15,0 9 0-15,1 20-2 16,2 15 2-16,4 10 0 16,-2 9 2-16,4 11-2 15,1 1 0-15,-3 6 0 0,-8-3 0 16,-2-1 0-16,-13-6 0 16,-4-5 0-16,-18-7 0 15,-8-12 0-15,-8-12 0 16,-13-23 0-16,-3-9 0 15,-10-30-70-15,0-15-18 0</inkml:trace>
  <inkml:trace contextRef="#ctx0" brushRef="#br0" timeOffset="325456.8902">14197 13561 448 0,'0'0'5'0,"0"0"3"0,-5-7 0 15,5 7 4-15,-11-3-1 16,-1 3 0-16,2 0-3 15,-3 3-8-15,0 8 0 0,0 4 0 16,1 5 0-16,4 1 0 16,4 8 0-16,4 3 0 15,6 2 0-15,8 2 0 16,4 0 0-16,8 1 0 0,2 3 0 16,0-1 0-16,-4 0 0 15,-2 0 0-15,-10 2 0 16,-7-2 0-16,-5 3 0 15,-13-2 0-15,-10-6 0 0,-9-7 0 16,-6-8 0-16,-4-17 0 16,3-2-21-16,-5-12-63 15,4-9-3-15</inkml:trace>
  <inkml:trace contextRef="#ctx0" brushRef="#br0" timeOffset="326230.7165">15467 13675 376 0,'0'0'7'16,"0"0"3"-16,0 0 2 16,-11 0 1-16,7 15 1 15,2 11 1-15,2 13 2 0,2 7 0 16,8 7-5-16,7 2-4 15,5 2-1-15,7-10-4 16,1-13-3-16,2-17 0 16,-2-17 0-16,0-18 0 0,-3-7 0 15,-3 1 0-15,-3 6 0 16,2 10 0-16,1 9 0 16,-3 21 0-16,-1 13 0 15,1 8 0-15,0 2 0 0,-2-4 0 16,-1-7 0-16,-2-14 0 15,-6-16 0-15,0-13 0 16,-2-15 0-16,-2-20 0 16,-2-13 0-16,-2-12 0 15,-2-10 0-15,3 1 0 0,-1-4-8 16,-2 12-77-16,11 9-2 16</inkml:trace>
  <inkml:trace contextRef="#ctx0" brushRef="#br0" timeOffset="326761.3207">16378 14162 420 0,'0'0'8'0,"0"0"2"15,-13 0 2-15,13 0 1 16,-20-21 0-16,9 0 1 15,-3-10 0-15,0-6-7 0,0-5-7 16,2-3 0-16,4 4 0 16,4 1 0-16,3 10 0 15,2 5 0-15,7 10 0 16,9 6 0-16,10 5 0 0,5-1 0 16,6 5 0-16,0-3-10 15,9 3-75-15,3 7-2 16</inkml:trace>
  <inkml:trace contextRef="#ctx0" brushRef="#br0" timeOffset="326970.8096">16749 14120 452 0,'0'0'5'0,"0"0"0"15,-13 9 0-15,13-9-1 16,-11-9-1-16,4-10-4 0,2-10-2 16,-5-11-2-16,7-12-5 15,-1-6 1-15,1 4 6 16,-4 2 3-16,1 12 5 15,-5 14 5-15,1 17 3 0,-1 9 2 16,0 16 1-16,4 6-7 16,0-1-9-16,8-1 0 15,-1-20-13-15,20 9-69 16,5-16-3-16</inkml:trace>
  <inkml:trace contextRef="#ctx0" brushRef="#br0" timeOffset="327388.7067">17074 13221 493 0,'0'11'4'16,"0"8"1"-16,0 18 1 16,-1 11-3-16,8 14-3 0,5 12 0 15,-1 13 0-15,3 9 0 16,3-6 0-16,5-5 0 16,-1-11 0-16,0-12 0 0,-3-19 0 15,1-7-84-15,-4-9-3 16</inkml:trace>
  <inkml:trace contextRef="#ctx0" brushRef="#br0" timeOffset="327808.4953">16870 13786 471 0,'0'0'2'0,"0"10"1"0,0-10 1 15,8 17 0-15,5-8 0 16,4 5 1-16,11-3-1 16,9 1 2-16,3-5-3 15,9-2 0-15,3-3-1 0,3-2-2 16,-1-2 0-16,-1-7 0 16,-10-2 0-16,-6-3 0 15,-6-1 0-15,-6-3 0 16,-10-1 0-16,-5-4 0 0,-7 3 0 15,-3-1 0-15,-2 1 0 16,-4 3 0-16,-5 8 0 16,-6 6 0-16,2 6 0 15,-2 18 0-15,3 9 0 0,-2 12 0 16,9 8 0-16,1 5 0 16,6 4 0-16,13-5 0 15,13-7 0-15,4-6 0 16,11-12 0-16,8-12 0 0,4-9 0 15,8-8 0-15,-6-14 0 16,1-4-80-16,2 1-6 16</inkml:trace>
  <inkml:trace contextRef="#ctx0" brushRef="#br0" timeOffset="330303.2534">18860 14358 449 0,'0'0'5'0,"0"0"1"16,0 0 1-16,0 0 1 16,0 0 1-16,5-16 1 15,-5-13 0-15,0-12-3 16,-3-19-7-16,-2-16 0 0,-9-18 0 16,8-11 0-16,-7-7 0 15,-2 6 0-15,7 11 0 16,-2 15 0-16,5 20 0 15,3 31 0-15,2 29 0 0,18 45 0 16,4 23 0-16,9 19 0 16,5 8 0-16,1 6 0 15,5-1 0-15,-3-16 0 16,-4-18 0-16,-7-25 0 0,-4-23 0 16,-11-18 0-16,-6-19 0 15,-6-24 0-15,-1-18 0 16,-1-16 0-16,-5-15 0 15,-1-4 0-15,4 6 0 16,2 2-65-16,1 14-22 0</inkml:trace>
  <inkml:trace contextRef="#ctx0" brushRef="#br0" timeOffset="330764.8825">19413 13851 473 0,'0'0'4'0,"0"0"2"0,0 5 0 16,0-5 1-16,0 12 0 15,0-12 1-15,14 14-8 16,1-10 0-16,8-4 0 16,6 0 0-16,7-3 0 0,11-4-6 15,1-4-75-15,5-5-3 16</inkml:trace>
  <inkml:trace contextRef="#ctx0" brushRef="#br0" timeOffset="331009.3456">20039 13496 509 0,'-2'12'2'0,"-2"7"-2"16,2 11 0-16,2 13 0 16,3 10 0-16,5 8 0 0,3 6 0 15,3 3 0-15,6-6 0 16,2-7 0-16,2-8 0 16,1-13 0-16,-11-14-18 15,3-5-67-15,-6-5-4 0</inkml:trace>
  <inkml:trace contextRef="#ctx0" brushRef="#br0" timeOffset="331218.1833">19867 13914 511 0,'0'0'0'15,"-3"12"0"-15,3-12 0 16,1 12 0-16,9-7 0 0,8-5 0 15,8 0 0-15,6-3 0 16,10-11 0-16,7-5 0 16,8-4 0-16,3 2 0 15,-5-6 0-15,6 8-82 16,-3 3-6-16</inkml:trace>
  <inkml:trace contextRef="#ctx0" brushRef="#br0" timeOffset="331631.4911">20491 13805 460 0,'0'0'3'16,"0"0"0"-16,0 0 2 15,0 0 1-15,11-4 0 16,0-4 1-16,2-4 1 16,0-3 1-16,3-4-5 0,-2 0-4 15,-7-2 0-15,-3 1 0 16,-4 5 0-16,-1 5 0 15,-8 10 0-15,-4 10 0 16,5 14 0-16,-2 10 0 0,7 7 0 16,3 8 0-16,6 2 0 15,9-5 0-15,12-5 0 16,4-10 0-16,6-10 0 0,-1-15 0 16,9-6-31-16,-5-10-56 15,-7-7-2-15</inkml:trace>
  <inkml:trace contextRef="#ctx0" brushRef="#br0" timeOffset="331840.5585">20898 14035 464 0,'0'0'4'0,"0"0"1"15,0 0 1-15,0 0 0 16,0 0 1-16,-3-17 1 16,-2-1 0-16,-4-10-5 0,-2-7-3 15,0-6 0-15,-1-4 0 16,1 5 0-16,4 1 0 15,5 7 0-15,2 7 0 16,6 7 0-16,8 8 0 16,9 3 0-16,1 4 0 0,12 3-29 15,15 0-54-15,-8 0-3 16</inkml:trace>
  <inkml:trace contextRef="#ctx0" brushRef="#br0" timeOffset="332461.2319">21174 13672 409 0,'0'0'5'0,"0"0"2"15,-1 11 1-15,0-1 2 16,1 8 1-16,0 4 1 16,1 9 0-16,4 3 1 15,2 4-4-15,6-1-2 0,1-3-2 16,3-4-2-16,0-12-3 16,2-10 0-16,2-9 0 15,-2-15 0-15,-1-12 0 16,-1-7 0-16,-1-2 0 15,0-1 0-15,-3 6-3 0,0 10 2 16,-2 14 0-16,5 9 2 16,0 14 0-16,3 9 0 15,-2 3 1-15,3-1-2 0,6-2 0 16,-4-9 0-16,0-13 0 16,0-6 0-16,-2-10 0 15,-3-6 0-15,-1 0 0 16,-3 2 0-16,-1 5 0 0,-3 10 0 15,2 5 0-15,-1 15 0 16,3 5 0-16,0 0 0 16,7 9 0-16,-4 1-63 15,9-17-20-15,0-4-1 16</inkml:trace>
  <inkml:trace contextRef="#ctx0" brushRef="#br0" timeOffset="332658.9551">22004 13672 469 0,'0'0'4'0,"0"0"0"16,0 0 1-16,15 12 1 0,3-9 0 16,4 1 0-16,8 1-1 15,4-5 1-15,10 3-6 16,1-6-10-16,7-21-63 15,-10 16-8-15</inkml:trace>
  <inkml:trace contextRef="#ctx0" brushRef="#br0" timeOffset="334282.407">22202 13343 23 0,'0'0'19'0,"0"0"12"16,0 0 11-16,-6-2 9 0,6 2 6 16,-13 6 2-16,13-6-1 15,-18 13 0-15,13-4-17 16,5-9-10-16,-13 13-9 0,13-13-9 15,0 8-7-15,10-2-6 16,6-1 0-16,4 5 0 16,9 0 0-16,7 4 0 15,3 1 0-15,1-1 0 0,5 1 0 16,-3 3 0-16,-1-2 0 16,-3-2 0-16,-5-1 0 15,-5 4 0-15,-4-1 0 16,-8 5 0-16,-5 3 0 15,-8 2 0-15,-3 7 0 0,-8 5 0 16,-9 5 0-16,-5 0 0 16,-2 5 0-16,-2-5 0 15,-3-1 0-15,4-6 0 16,2-4 0-16,2-8 0 0,7-5 0 16,3-6 0-16,2-6 0 15,9-7 0-15,-5 10 0 16,5-10-12-16,8 6-76 0,-8-6-1 15</inkml:trace>
  <inkml:trace contextRef="#ctx0" brushRef="#br0" timeOffset="335088.8384">23390 13372 482 0,'0'0'6'15,"0"0"1"-15,0 0 2 16,-6 0-2-16,6 0-7 16,0 0 0-16,-12-14 0 0,12 14 0 15,-9-17 0-15,2 7 0 16,-4-1 0-16,1 0 0 15,-8 2 0-15,-2 1 0 0,-4 8 0 16,-7 1 0-16,0 15 0 16,-6 4 0-16,-2 15 0 15,-8 7 0-15,9 14 0 16,-3 7 0-16,3 5 0 0,9 4 0 16,9 1 0-16,9-3 0 15,11-7 0-15,15-8 0 16,12-14 0-16,12-9 0 15,12-15 0-15,5-5 0 16,3-12 0-16,5-3 0 0,-2-7 0 16,-2-5 0-16,1 5 0 15,-7 4-20-15,-5-7-71 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946.47601" units="1/cm"/>
          <inkml:channelProperty channel="Y" name="resolution" value="1676.0614" units="1/cm"/>
          <inkml:channelProperty channel="F" name="resolution" value="1.41944" units="1/deg"/>
          <inkml:channelProperty channel="T" name="resolution" value="1" units="1/dev"/>
        </inkml:channelProperties>
      </inkml:inkSource>
      <inkml:timestamp xml:id="ts0" timeString="2017-11-02T14:35:53.48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5568 6880 374 0,'0'0'10'16,"0"0"2"-16,0 10 3 16,0-10 3-16,0 13 1 0,0-13 0 15,0 18 2-15,0-18 0 16,0 13-19-16,0-13-2 16,0 0 0-16,0 0 0 15,0 0 0-15,0 0 0 0,-2-13 0 16,-1-5 0-16,-4-12 0 15,-3-7 0-15,-4-15 0 16,2-12 0-16,-3-15 0 16,1-3 0-16,0-3 0 0,4 0 0 15,3 8 0-15,4 10 0 16,3 16 0-16,3 23 0 16,11 26 0-16,10 26 0 15,7 33 0-15,8 16 0 0,6 20 0 16,6 6 0-16,2 3 0 15,-2-3 0-15,-5-19 0 16,-7-19 0-16,-7-18 0 16,-9-25 0-16,-7-18 0 0,-9-16 0 15,-7-20 0-15,-1-18 0 16,-7-18 0-16,-2-21 0 16,-1-13 0-16,1-7 0 15,3 7 0-15,7 7 0 0,3 11 0 16,16 23-50-16,5 29-38 15</inkml:trace>
  <inkml:trace contextRef="#ctx0" brushRef="#br0" timeOffset="535.397">6212 6815 429 0,'0'0'5'16,"0"0"1"-16,12 13 1 0,5-10 1 15,1-2 0-15,6-1 1 16,3-10 1-16,3-7 0 16,0-10-5-16,-1-6 0 0,-6-10-2 15,-7-6 1-15,-9-7-2 16,-7 5-2-16,-6 0 0 16,-12 10 0-16,-7 10 0 15,-4 15 0-15,-3 13 0 0,-1 12 0 16,3 19 0-16,7 5 0 15,6 10 0-15,9-2 0 16,12 3 0-16,14-10-67 16,8-10-19-16</inkml:trace>
  <inkml:trace contextRef="#ctx0" brushRef="#br0" timeOffset="920.7607">6678 6678 429 0,'0'0'3'15,"5"21"3"-15,0-7-2 16,2 5 1-16,-2-4 1 16,4-3-1-16,1-6 1 15,4-6 0-15,-2-25-4 0,4-16-3 16,-2-10 0-16,3-12 0 16,1 0-1-16,-2 5 2 15,1 10 1-15,-2 11 3 16,2 24 1-16,-6 15 2 15,3 25 1-15,-5 13 0 0,0 11 0 16,5 5-5-16,-3-5-18 16,3 6-62-16,2-8-3 15</inkml:trace>
  <inkml:trace contextRef="#ctx0" brushRef="#br0" timeOffset="1462.3882">6252 6377 257 0,'0'0'9'0,"0"0"4"16,0 0 4-16,0 7 0 16,0 4 3-16,0 5 0 15,-5 8 2-15,-2 5 0 16,-5 5-12-16,3 2-23 0,2 3-52 16,7 0-4-16</inkml:trace>
  <inkml:trace contextRef="#ctx0" brushRef="#br0" timeOffset="1846.4753">7320 6370 418 0,'0'0'3'16,"0"0"2"-16,2 4 1 15,-2-4 0-15,18 12 1 16,-2-6-2-16,5-6-6 0,10 0-34 16,8 0-36-16,-1-10-4 15</inkml:trace>
  <inkml:trace contextRef="#ctx0" brushRef="#br0" timeOffset="2353.1059">7736 6521 410 0,'-3'16'6'15,"3"13"1"-15,7 12 1 16,3 11 1-16,0 9 2 15,5 5 0-15,-2 4 2 16,1 4 2-16,0-17-6 0,-4-12 0 16,-5-17-6-16,-4-17-3 15,-1-11 0-15,-11-32 0 16,-2-16 0-16,-3-24 0 16,-1-15 0-16,-3-17 0 0,-2 0 0 15,4-2 0-15,2 8 0 16,8 14 0-16,6 14 0 15,2 21 0-15,11 20 0 16,12 20 0-16,2 11 0 16,4 17 0-16,2 13 0 0,-4 14 0 15,-3 9 0-15,-7 4 0 16,-11 1 0-16,-6 0 0 16,-12-8 0-16,-8-14-3 0,3-14-76 15,0-19-4-15</inkml:trace>
  <inkml:trace contextRef="#ctx0" brushRef="#br0" timeOffset="2834.6555">8414 6517 404 0,'0'0'9'0,"-12"7"3"16,-2-7-1-16,-4-2 1 16,-4-5 0-16,-4-11-1 0,2-8 0 15,-1-7 0-15,6-6-9 16,9-7-3-16,9 0 0 16,4 5 0-16,13 4 0 15,7 13 1-15,1 10 1 0,5 14 1 16,-2 3 2-16,-3 18 0 15,-4 11 2-15,-10 8-3 16,-6 6-3-16,-5 0 0 16,-12-3 0-16,-6-4 0 0,1-8 0 15,-4-10 0-15,1-19 0 16,11-11-48-16,4-18-36 16,6-12-2-16</inkml:trace>
  <inkml:trace contextRef="#ctx0" brushRef="#br0" timeOffset="3010.6467">8485 5548 465 0,'3'6'7'15,"-2"17"2"-15,2 13 2 16,-2 17 0-16,4 15-3 16,3 14-8-16,3 10 0 15,5 12 0-15,0-5 0 16,12-7 0-16,0-20 0 0,3-6-62 15,8-14-24-15</inkml:trace>
  <inkml:trace contextRef="#ctx0" brushRef="#br0" timeOffset="3836.3713">9127 6247 423 0,'0'0'6'15,"0"0"3"-15,-5-4 3 16,5 4 0-16,-9-8 2 0,9 8 1 16,-9-14 0-16,3 6-10 15,1-2-5-15,-3 0 0 16,1-2 0-16,0 1 0 0,-1 1 0 15,-1-1 0-15,1 2 0 16,8 9 0-16,-13-12 0 16,13 12 0-16,-15-6 0 15,15 6 0-15,-12-4 0 0,12 4 0 16,-11 0 0-16,11 0 0 16,-9 0 0-16,9 0 0 15,-11 3 0-15,11-3 0 0,-11 9 0 16,11-9 0-16,-13 15 0 15,4-6 0-15,4 5 0 16,-6 1 0-16,2 5 0 16,0 6 0-16,4 8 0 15,-3 2 0-15,5 6 0 0,3 3 0 16,5-3 0-16,6-5 0 16,5-5 0-16,4-9 0 15,3-14 0-15,3-9 0 16,-1-7 0-16,-1-15 0 0,1-2 0 15,-5-3 0-15,-2 0 0 16,-3 4 0-16,-5 8 0 16,-2 10 0-16,-8 5 0 15,17 16 0-15,-9 5 0 0,1-2 0 16,9 5-21-16,3-4-60 16,-5-10-3-16</inkml:trace>
  <inkml:trace contextRef="#ctx0" brushRef="#br0" timeOffset="4085.3352">9412 6534 395 0,'0'0'7'16,"0"0"4"-16,0 0 2 15,0 0 2-15,0 0 1 16,-11-2 1-16,2-8 0 0,-6-9 3 15,1-8-20-15,-1-4 0 16,0-4 0-16,3-4 0 16,5 1 0-16,7 1 0 15,4 4 0-15,16 5 0 0,5 1 0 16,13 10 0 0,4-3-71-16,10 1-13 0</inkml:trace>
  <inkml:trace contextRef="#ctx0" brushRef="#br0" timeOffset="4781.3917">11356 5112 453 0,'0'0'6'0,"-12"-3"2"16,-2 3 1-16,-11 0 2 16,-5 12 1-16,-10 5 0 15,-8 20-12-15,-11 19 0 16,-8 23 0-16,-4 27 0 0,3 26 0 16,0 23 0-16,6 17 0 15,14 6 0-15,12-2 0 16,19-10 0-16,19-15 0 15,28-22 0-15,18-30 0 0,29-27 0 16,12-21-88-16,14-21-2 16</inkml:trace>
  <inkml:trace contextRef="#ctx0" brushRef="#br0" timeOffset="5332.7037">11393 5456 412 0,'-1'9'7'16,"0"10"2"-16,1 15 3 15,5 17 1-15,2 14 1 16,0 18 0-16,3 16 2 0,4 14-2 16,-2 2-14-16,2-5 0 15,0-11 0-15,0-14 0 16,-2-19 0-16,-1-20 0 16,3-20 0-16,-4-26 0 0,7-19 0 15,-2-21 0-15,5-11 0 16,0-8 0-16,1 3 0 15,0 5 0-15,0 8 0 16,0 19 0-16,-4 21 0 0,0 18 0 16,-2 19 0-16,-2 11 0 15,-1 3 0-15,2 5 0 16,-4-11 0-16,-11-1-75 0,16-11-9 16</inkml:trace>
  <inkml:trace contextRef="#ctx0" brushRef="#br0" timeOffset="5750.2793">12026 6016 426 0,'0'0'7'16,"-2"4"3"-16,1 7 1 15,-2 11 2-15,2 10 1 16,-2 8 0-16,3 6 2 16,0 4-16-16,6 4 0 0,2-7 0 15,2-4 0-15,6-12 0 16,-1-11 0-16,3-17 0 16,1-9 0-16,0-11 0 0,-1-2 0 15,2-3 0-15,3 0 0 16,3 9 0-16,3 7 0 15,-1 12 0-15,2 17 0 16,1 11 0-16,-2 12 0 0,-4 13 0 16,-5 5 0-16,-10 4 0 15,-10 5 0-15,-7-3 0 16,-16 1 0-16,-15-7 0 16,-10-3 0-16,-10-12 0 15,-6-12 0-15,1-17 0 0,1-20 0 16,9-19-45-16,7-12-42 15</inkml:trace>
  <inkml:trace contextRef="#ctx0" brushRef="#br0" timeOffset="6513.7858">12723 5378 415 0,'0'0'5'0,"0"4"2"16,0 18 4-16,0 15-2 16,5 14 2-16,2 18 0 0,2 18 1 15,1 12 1-15,7 8-5 16,-4 5-2-16,1-8-3 16,-1-10-3-16,-2-19 0 15,-3-15 0-15,-3-16 0 0,-4-20 0 16,-1-14 0-16,0-10 0 15,-18-24 0-15,0-5 0 16,-5-10 0-16,-3-4 0 16,-2 1 0-16,-3 6 0 0,1 7 0 15,5 13 0-15,2 16 0 16,5 11 0-16,8 16 0 16,3 10 0-16,7 1 0 15,9 2 0-15,9-5 0 0,6-7 0 16,11-13-17-16,4-10-25 15,5-7-39-15,2-15-2 16</inkml:trace>
  <inkml:trace contextRef="#ctx0" brushRef="#br0" timeOffset="6987.4184">13171 6382 416 0,'0'0'8'0,"0"0"1"0,-9 0 1 15,9 0 1-15,-17-22 1 16,6 0-1-16,-1-7 0 16,1-5 0-16,1-9-7 15,3-3-2-15,4 2-1 0,3 2-2 16,4 7 0-16,6 6 0 15,7 9 0-15,1 6 1 16,4 7-1-16,4 7 0 16,1 0 1-16,0 9 1 15,3 7-1-15,-3 2 1 0,0 9 0 16,0 3 2-16,-3 3 0 16,-4 6-1-16,-2-3-2 15,1-1 0-15,-1-5 0 16,-3-6 0-16,2-9 0 0,1-10 0 15,4-6 0-15,0-11 0 16,-2-9 0-16,-1-11 0 16,-3-6 0-16,-4 1 0 0,-10-4 0 15,-4 6 0-15,-15 7 0 16,-7 5 0-16,-4 13 0 16,-5 10 0-16,1 13 0 15,-2 3 0-15,18-13-53 0,3 20-30 16</inkml:trace>
  <inkml:trace contextRef="#ctx0" brushRef="#br0" timeOffset="7591.7058">13852 6101 324 0,'2'10'7'0,"5"7"5"15,6 15 4-15,2 8 3 16,3 13 3-16,3 8-1 0,0 7 2 15,2 4 2-15,-3-2-6 16,-8-9-5-16,-6-10-5 16,-6-15-9-16,-4-16 0 15,-9-17 0-15,-4-16 0 0,-1-24 0 16,-1-23 0-16,1-19 0 16,2-14 0-16,4-6 0 15,8 0 0-15,4 5 0 16,1 11 0-16,12 17 0 0,5 23 0 15,5 29 0-15,3 14 0 16,0 21 0-16,-1 21 0 16,-5 11 0-16,-6 10 0 15,-6 4 0-15,-8-1 0 0,-5-5 0 16,-9-11 0-16,1-14-11 16,-4-11-60-16,4-29-11 15</inkml:trace>
  <inkml:trace contextRef="#ctx0" brushRef="#br0" timeOffset="7905.5384">14170 5124 457 0,'0'8'6'0,"0"13"0"16,0 15 3-16,0 17 1 15,5 18 1-15,0 22 1 16,2 17-12-16,1 11 0 15,3-3 0-15,0-2 0 0,-1-12 0 16,6-14 0-16,-3-22 0 16,5-25 0-16,-1-22 0 15,4-21 0-15,2-19 0 16,1-10 0-16,4-9 0 0,-4-2 0 16,3 7 0-16,-6 7 0 15,0 15 0-15,-3 12 0 16,-4 22 0-16,-1 13 0 15,-7 6 0-15,1 9 0 0,-4-9-13 16,12 0-68-16,0-11-3 16</inkml:trace>
  <inkml:trace contextRef="#ctx0" brushRef="#br0" timeOffset="8380.061">14730 6111 408 0,'0'0'7'16,"0"22"1"-16,1-1 3 0,6 1 0 15,5 5 0-15,6-6 1 16,2-2 1-16,8-4-1 15,1-15-5-15,4-11-3 16,-1-15-1-16,-2-4-1 0,-5-10 0 16,-12-5-2-16,-3 1 0 15,-10 4 0-15,-12 10 0 16,-5 9 0-16,-8 11 0 0,-5 10 0 16,-1 11 0-16,5 10 0 15,2 5 0-15,15 1 0 16,5-11-30-16,8-11-53 15,15-7-3-15</inkml:trace>
  <inkml:trace contextRef="#ctx0" brushRef="#br0" timeOffset="8811.7818">15114 5046 450 0,'0'0'4'16,"0"15"1"-16,2 6 1 16,7 13 1-16,-4 7 2 0,7 18 1 15,-2 16 1-15,5 16-2 16,-2 11-9-16,0 7 0 16,0 5 0-16,-4-5 0 15,0-4 0-15,-2-10 0 0,3-17 0 16,-5-18 0-16,0-14 0 15,5-22 0-15,0-21 0 16,1-15 0-16,3-17 0 0,2-8 0 16,2-6 0-16,0-1 0 15,3 2 0-15,2 8 0 16,-1 9 0-16,0 20 0 16,-2 5 0-16,1 19 0 15,-6 5 0-15,-2 11 0 0,-6 4 0 16,-3 4 0-16,-4-5 0 15,-11 2 0-15,-5-5 0 16,-6-6 0-16,-2-9 0 16,-3-11 0-16,3-9 0 0,-4-16-20 15,6-6-62-15,4-6-2 16</inkml:trace>
  <inkml:trace contextRef="#ctx0" brushRef="#br0" timeOffset="9243.9178">15810 6243 500 0,'0'0'3'0,"0"0"-2"16,0 0 0-16,-9-11-1 0,9-3-2 15,0-8-4-15,4-13-3 16,3-10 0-16,4-6-2 16,1-7 3-16,-4-3 5 0,1 9 3 15,-8 8 6-15,0 10 2 16,-6 12 4-16,-3 10 0 16,-1 9-1-16,9 3-6 15,-5 5-14-15,5-5-35 0,16 2-36 16,7-1-2-16</inkml:trace>
  <inkml:trace contextRef="#ctx0" brushRef="#br0" timeOffset="9446.0244">16186 5830 454 0,'0'0'5'16,"0"0"2"-16,-5 0 1 16,5 0 0-16,-19 0 2 15,8 0 1-15,-4 8-3 16,1 2-8-16,-2 11 0 0,5 4 0 15,5 7 0-15,5 8 0 16,1 3 0-16,11 1 0 16,9-3 0-16,1-2 0 0,9-9 0 15,7-7 0-15,-5-6-67 16,10-17-17-16</inkml:trace>
  <inkml:trace contextRef="#ctx0" brushRef="#br0" timeOffset="10024.5542">16320 4800 394 0,'0'0'7'0,"0"0"0"15,-11 0 2-15,11 0 1 16,1 25 1-16,14 0 1 15,11 7 1-15,13 11 1 0,15 12-6 16,18 11 0-16,12 12 0 16,10 8 0-16,5 6-6 15,-2 6-2-15,-9 7 0 16,-13 10 0-16,-18 3 0 0,-20 3 0 16,-29 7 0-16,-21 7 0 15,-33-6 0-15,-12-3 0 16,-14-12 0-16,-4-18 0 0,0-15 0 15,-2-29 0-15,17-25-58 16,9-27-32-16</inkml:trace>
  <inkml:trace contextRef="#ctx0" brushRef="#br0" timeOffset="10470.6485">15814 5663 444 0,'0'0'4'16,"0"0"0"-16,0 0 0 16,0 0 0-16,0 0 1 15,0 0 0-15,0-5-1 16,0 5 0-16,11 0-7 0,-11 0-10 16,12-10-55-16,-12 10-9 15</inkml:trace>
  <inkml:trace contextRef="#ctx0" brushRef="#br0" timeOffset="25236.705">5572 8761 365 0,'0'0'6'16,"0"0"3"-16,0 17 4 16,0 2 2-16,2 15 1 15,6 9 2-15,0 13 0 0,5 9 1 16,2 8-5-16,2-1-3 15,-1-3-4-15,1-12-7 16,-4-9 0-16,0-14 0 0,-7-17 0 16,-6-17 0-16,0-19 0 15,-4-19 0-15,-10-15 0 16,-1-19 0-16,-4-14 0 16,0-13 0-16,1 4 0 0,5 1 0 15,2 7 0-15,8 10 0 16,3 17 0-16,13 20 0 15,7 18 0-15,8 16 0 16,5 10 0-16,6 15 0 16,0 13 0-16,-2 8 0 15,-2 9 0-15,-7 3 0 0,-10 5 0 16,-13-3 0-16,-5-1 0 16,-8-7 0-16,-10-12 0 15,-1-8 0-15,-6-16-65 0,6-10-20 16</inkml:trace>
  <inkml:trace contextRef="#ctx0" brushRef="#br0" timeOffset="25867.9646">6155 9007 361 0,'0'0'11'16,"-4"15"2"-16,1 2 2 0,1 8 1 15,-1 5 2-15,3 7 0 16,0 1 0-16,9 3 0 16,4-7-9-16,5-7-2 15,5-11-3-15,6-16-1 0,2-13-3 16,-2-19 0-16,-1-11 0 15,-7-8 0-15,-4-8 0 16,-8-4 0-16,-9 0 0 16,-9 8 0-16,-12 7 0 15,-2 19 0-15,-8 15 0 0,-3 14 0 16,1 20 0-16,3 17 0 16,6 6 0-16,6 0 0 15,12-1 0-15,5-15 0 16,17-13-73-16,9-14-12 0</inkml:trace>
  <inkml:trace contextRef="#ctx0" brushRef="#br0" timeOffset="26134.1733">6501 8233 445 0,'0'0'5'0,"0"16"3"15,0 6 2-15,0 15 1 0,0 13 0 16,-2 19 2-16,2 17-5 16,0 12-8-16,0 7 0 15,2-2 0-15,6-4 0 16,7-9 0-16,1-15 0 0,12-27-51 15,-1-5-34-15</inkml:trace>
  <inkml:trace contextRef="#ctx0" brushRef="#br0" timeOffset="26836.6421">7089 8919 412 0,'0'0'6'0,"0"0"4"15,-5 0 2-15,5 0 2 16,-12-2 0-16,12 2 0 15,-14-6 1-15,5 1-1 0,9 5-14 16,-15-13 0-16,15 13 0 16,-14-19 0-16,2 11 0 15,5-1 0-15,-3-3 0 0,1 3 0 16,0 1 0-16,3-2 0 16,-5 3 0-16,11 7 0 15,-11-14 0-15,11 14 0 16,-9-6 0-16,9 6 0 0,0 0 0 15,-13-6 0-15,13 6 0 16,0 0 0-16,-8 0 0 16,8 0 0-16,0 0 0 15,-8 0 0-15,8 0 0 0,-9 9 0 16,9-9 0-16,-13 10 0 16,13-10 0-16,-13 15 0 15,13-15 0-15,-14 17 0 16,8-9 0-16,1 4 0 0,-2 1 0 15,-1 6 0-15,4 4 0 16,0 5 0-16,2 6 0 16,2 0 0-16,0 0 0 15,5-2 0-15,3-4 0 16,7-11 0-16,-2-11 0 0,4-11 0 16,3-15 0-16,-4-9 0 15,3-6 0-15,-3-5 0 16,3 5 0-16,-6 5 0 0,1 14 0 15,-3 16 0-15,2 13 0 16,-1 12 0-16,0 12 0 16,1-2 0-16,2 6 0 15,2-9 0-15,1-8 0 0,-3-17-16 16,7-11-27-16,-2-10-37 16,-5-13-3-16</inkml:trace>
  <inkml:trace contextRef="#ctx0" brushRef="#br0" timeOffset="27107.9626">7341 9097 423 0,'0'0'6'0,"0"11"3"15,0-11 1-15,-1 10 1 16,1-10 0-16,0 0 1 15,-13-2 1-15,6-10 0 16,1-12-10-16,-4-10-3 0,-1-5 0 16,4-2 0-16,-1-2 0 15,5 4 0-15,3 2 0 16,3 8 0-16,9 8 0 0,6 6 0 16,7 8 0-16,2 0-23 15,-8 6-57-15,19 1-3 16</inkml:trace>
  <inkml:trace contextRef="#ctx0" brushRef="#br0" timeOffset="27374.4959">7715 9022 438 0,'0'0'4'0,"0"0"4"0,0 9 0 16,0 0 1-16,7 0 1 15,-1 3 0-15,6 2 1 16,1 5 2-16,1 2-13 16,-3 4 0-16,-2 4 0 15,-5 3 0-15,-4 3 0 0,-8-6-11 16,0 3-69-16,-4-3-4 15</inkml:trace>
  <inkml:trace contextRef="#ctx0" brushRef="#br0" timeOffset="28067.9053">8922 8497 415 0,'0'0'5'0,"-2"17"3"15,-1 9 2-15,1 15 0 16,2 10 2-16,0 12 0 0,6 4 1 16,3 4-1-16,7-5-4 15,4-13-2-15,7-19-6 16,3-22 0-16,1-20 0 16,-2-19 0-16,1-19 0 0,-1-7 0 15,-4 0 0-15,-1 6 0 16,-7 7 0-16,0 23 0 15,-1 17 0-15,-1 17 0 16,0 24 0-16,0 11 0 16,3 3 0-16,4-2 0 0,3 0 0 15,-1-21 0-15,7-9-81 16,2-17-4-16</inkml:trace>
  <inkml:trace contextRef="#ctx0" brushRef="#br0" timeOffset="28382.1836">9612 8581 409 0,'0'11'5'0,"0"12"4"15,3 9 1-15,4 10 1 0,-2 3 0 16,3 1 1-16,3 2-1 15,0-2 1-15,-3-17-6 16,6-15-2-16,-2-14-3 16,1-24 0-16,-1-9-1 0,4-12-1 15,-1-3 1-15,1 0 0 16,-1 3 0-16,3 12 0 16,-1 15 1-16,-3 17 1 15,3 14 0-15,-6 20 0 16,1 9-2-16,5 10-11 0,-2 1-66 15,4-5-3-15</inkml:trace>
  <inkml:trace contextRef="#ctx0" brushRef="#br0" timeOffset="28875.2947">10369 8439 443 0,'0'0'5'15,"0"0"2"-15,-13-3 2 16,2 3 0-16,-7 3 1 16,0 11 1-16,-6 11 0 15,-4 14-5-15,0 12-6 0,4 13 0 16,5 6 0-16,8 1 0 16,10-2 0-16,7-15 0 15,14-15 0-15,15-25 0 16,1-21-18-16,3-27-65 0,4-24-3 15</inkml:trace>
  <inkml:trace contextRef="#ctx0" brushRef="#br0" timeOffset="29136.5968">10499 7940 452 0,'-2'7'6'0,"2"17"2"0,0 15 2 16,0 20 1-16,2 17 0 15,6 11 0-15,4 9-9 16,6 7-2-16,4-8 0 0,3-12 0 15,5-18 0-15,0-19 0 16,0-20 0-16,1-21 0 16,-3-14 0-16,-4-20 0 15,1-8 0-15,-6-2 0 16,-1-3 0-16,-3 9 0 0,-4 10 0 16,0 12 0-16,-3 19 0 15,-1 21 0-15,-1 12 0 16,1 5 0-16,6 9 0 15,9-4-80-15,1-10-4 0</inkml:trace>
  <inkml:trace contextRef="#ctx0" brushRef="#br0" timeOffset="29893.7788">11281 8614 388 0,'0'0'6'16,"0"0"2"-16,0 0 2 0,0 0 2 16,0 0 2-16,0 0 1 15,0-11 2-15,0 11 1 16,0-14-5-16,0 14-3 15,-3-12-10-15,3 12 0 16,-7-12 0-16,7 12 0 0,-8-13 0 16,8 13 0-16,0 0 0 15,-12-13 0-15,12 13 0 16,0 0 0-16,-11-11 0 0,11 11 0 16,0 0 0-16,-8-13 0 15,8 13 0-15,0 0 0 16,0 0 0-16,-12-9 0 15,12 9 0-15,0 0 0 0,-8 0 0 16,8 0 0-16,0 0 0 16,-11 2 0-16,11-2 0 15,-12 12 0-15,12-12 0 16,-16 13 0-16,16-13 0 16,-15 17 0-16,5-4 0 0,-1 1 0 15,3 1 0-15,-3 5 0 16,1 3 0-16,5 2 0 15,3 1 0-15,2-2 0 16,-1 0 0-16,9-5 0 0,7-2 0 16,3-10 0-16,1-4 0 15,3-3 0-15,0-2 0 16,-2-4 0-16,3-1 0 0,-3 3 0 16,-2 1 0-16,-3 3 0 15,0 0 0-15,-1 1 0 16,-4 1 0-16,6 2-16 15,-6-5-28-15,5-10-38 0,-3-8-2 16</inkml:trace>
  <inkml:trace contextRef="#ctx0" brushRef="#br0" timeOffset="30138.0136">11600 8764 393 0,'0'0'2'16,"0"0"3"-16,0 0 1 16,0 0 1-16,0 0 1 0,-4 6 2 15,4-6 2-15,-3-5 0 16,0-9-2-16,1-10-2 16,1-5-2-16,1-4-1 0,0 0-1 15,4-4-3-15,3 4-4 16,8 4-7-16,5 9-25 15,8 7-44-15,2 9 1 16</inkml:trace>
  <inkml:trace contextRef="#ctx0" brushRef="#br0" timeOffset="30679.9233">12079 8475 451 0,'0'0'4'0,"0"0"3"16,0 0-1-16,0 0 3 0,-12-8 0 16,12 8 0-16,-10-10 0 15,10 10-2-15,-8-11-7 16,8 11 0-16,0 0 0 16,-11-10 0-16,11 10 0 0,0 0 0 15,-11-7 0-15,11 7 0 16,-11-7 0-16,11 7 0 15,-14-4 0-15,14 4 0 16,-13-5 0-16,13 5 0 16,-17 0 0-16,17 0 0 15,-14 6 0-15,2 2 0 0,5 4 0 16,-4 9 0-16,-2-1 0 16,3 7 0-16,-1 2 0 15,2 7 0-15,5-2 0 0,4-2 0 16,1-5 0-16,9-6 0 15,5-12 0-15,4-7 0 16,6-7 0-16,1-9 0 16,4-7 0-16,2 1 0 0,-1 1 0 15,0 7-2-15,2 9 2 16,-2 6 0-16,-2 16 0 16,-1 15 2-16,-3 7-2 0,-5 12 0 15,-6 5 0-15,-7 8 0 16,-7 6 0-16,-6 3 0 15,-14-2 0-15,-11-4 0 16,-6-3 0-16,-8-11 0 0,-1-16 0 16,3-11-13-16,1-23-68 15,-1-15-4-15</inkml:trace>
  <inkml:trace contextRef="#ctx0" brushRef="#br0" timeOffset="31181.6992">12426 8562 304 0,'0'0'2'16,"8"-5"2"-16,8-7 1 16,-1-5 1-16,8-3 0 0,-2-6 0 15,4-7 1-15,-6 0 3 16,-2-1 5-16,-9 1 5 16,-7 6 0-16,-6 11 0 15,-8 9 0-15,-4 14 1 16,-6 15-1-16,6 14-3 0,0 15-9 15,6 6-8-15,9 4 0 16,4-2 0-16,15-4 0 16,9-16 0-16,15-12-6 0,2-20-75 15,7-14-2-15</inkml:trace>
  <inkml:trace contextRef="#ctx0" brushRef="#br0" timeOffset="31565.0169">13041 7715 467 0,'0'12'4'0,"0"11"2"16,0 15 2-16,-2 13 1 16,2 15 0-16,0 18-1 15,0 9-8-15,2 10 0 16,8-5 0-16,-2-5 0 0,3-13 0 15,4-10 0-15,-4-17 0 16,4-12 0-16,-3-14 0 16,-1-11 0-16,-11-16 0 15,0 0 0-15,2-14 0 16,-11-8 0-16,-9-7 0 0,-6-4 0 16,-5 7 0-16,-6 2 0 15,0 11 0-15,0 13 0 16,4 6 0-16,4 17 0 0,10 8 0 15,5 8 0-15,11-3 0 16,6-3 0-16,13-6 0 16,8-8 0-16,9-9 0 15,-1-9-37-15,9-12-44 0,0-8-3 16</inkml:trace>
  <inkml:trace contextRef="#ctx0" brushRef="#br0" timeOffset="32364.1367">11300 8764 106 0,'0'0'-28'16,"0"0"-8"-16</inkml:trace>
  <inkml:trace contextRef="#ctx0" brushRef="#br0" timeOffset="41881.4968">5709 10660 415 0,'0'0'5'15,"0"0"2"-15,0 0 4 16,0 0-1-16,0 0 1 16,0 7 1-16,0 2 0 0,5 9 1 15,2 11-5-15,5 12-1 16,6 13-7-16,3 13 0 16,2 9 0-16,4 7 0 0,0 0 0 15,-1-4 0-15,-4-8 0 16,-6-13 0-16,-4-11 0 15,-5-14 0-15,-5-12 0 16,-2-11 0-16,0-10 0 16,-19-19 0-16,4-15 0 0,-3-12 0 15,-3-18 0-15,-1-8 0 16,-1-10 0-16,0 0 0 16,4 2 0-16,4 2 0 15,5 11 0-15,4 9 0 0,6 8 0 16,8 11 0-16,7 3 0 15,9 8 0-15,9 9 0 16,7 7 0-16,4 8 0 16,1 5 0-16,-3 14 0 0,-2 11 0 15,-5 8 0-15,-12 7 0 16,-12 8 0-16,-11 2 0 16,-10 3 0-16,-12-5 0 0,-4-5 0 15,-3-8 0-15,-4-9 0 16,11-6-12-16,1-9-73 15,6-6-3-15</inkml:trace>
  <inkml:trace contextRef="#ctx0" brushRef="#br0" timeOffset="42479.7861">6399 11151 391 0,'0'0'7'0,"0"0"3"16,-12 2 1-16,12-2 2 16,-6 25 0-16,6-7 0 0,0 5 1 15,5 1 0-15,8 5-6 16,7-9-3-16,3-2-2 16,2-9 0-16,-2-9 0 15,0-6 0-15,-4-15-3 16,-9-5 0-16,-6-5 0 0,-4-2 0 15,-5-2 0-15,-5 1 0 16,-7 4 0-16,0 8 0 16,-2 11 0-16,0 10 0 0,6 8 0 15,2 10 0-15,1 7 0 16,6 1 0-16,4 1 0 16,1-8 0-16,13-7-16 15,6-14-67-15,-2-16-2 0</inkml:trace>
  <inkml:trace contextRef="#ctx0" brushRef="#br0" timeOffset="42772.7806">6677 10352 423 0,'0'0'7'16,"-1"5"3"-16,1 10 2 15,-3 9 2-15,1 12 0 0,2 15 2 16,0 17-1-16,1 11-15 16,3 11 0-16,4 8 0 15,3-2 0-15,2-1 0 16,2-14 0-16,2-7 0 15,1-18 0-15,10-8-15 0,-3-15-69 16,-2-12-3-16</inkml:trace>
  <inkml:trace contextRef="#ctx0" brushRef="#br0" timeOffset="43411.6912">7229 11094 431 0,'0'0'4'0,"0"0"2"15,-2-7 2-15,2 7 1 16,-5-15 2-16,-1 7-1 15,0-4 2-15,0 2 0 16,-3 1-4-16,9 9-8 0,-17-18 0 16,11 9 0-16,6 9 0 15,-15-14 0-15,15 14 0 16,-17-21 0-16,10 12 0 0,-1-1 0 16,1 1 0-16,7 9 0 15,-13-17 0-15,13 17 0 16,-15-12 0-16,15 12 0 15,-11-10 0-15,11 10 0 0,-8-8 0 16,8 8 0-16,0 0 0 16,-10-4 0-16,10 4 0 15,0 0 0-15,-7 1 0 0,7-1 0 16,-10 11 0-16,10-11 0 16,-8 13 0-16,2-4 0 15,1 2 0-15,0 1 0 16,-2 1 0-16,0 4 0 0,3 5 0 15,-1 2 0-15,3 5 0 16,2 6 0-16,0-2 0 16,4 3 0-16,4-4-3 15,6-5-2-15,2-6 0 16,2-12 0-16,-1-9 1 0,3-7 0 16,1-10 1-16,-3-4 1 15,-3-1 1-15,1 2 0 16,-4 7 1-16,0 8 1 15,-3 7-1-15,4 12-1 0,-1 3-5 16,4 6-14-16,2-2-56 16,0-7-3-16</inkml:trace>
  <inkml:trace contextRef="#ctx0" brushRef="#br0" timeOffset="43705.6971">7474 11330 389 0,'0'0'10'16,"0"0"1"-16,2-5 2 15,-2-5 2-15,0-7 0 16,-2-4 1-16,-5-9 1 15,2-8 0-15,-1-3-9 0,-2-5-8 16,2 2 0-16,3 5 0 16,3 3 0-16,6 9 0 15,10 6 0-15,5 6 0 16,10 6-8-16,4-3-73 16,12 2-3-16</inkml:trace>
  <inkml:trace contextRef="#ctx0" brushRef="#br0" timeOffset="44511.8663">8138 11105 302 0,'0'0'8'16,"0"0"7"-16,0 0 2 16,12 0 2-16,-4 5 4 0,4 4-1 15,3 5 0-15,4 4 1 16,-2 9-6-16,1 6-6 16,-1 6-2-16,-6 4-2 0,-7 7-1 15,-4 0 0-15,-11 3-2 16,-7-2-4-16,1-6-14 15,-7-8-64-15,4-12-4 0</inkml:trace>
  <inkml:trace contextRef="#ctx0" brushRef="#br0" timeOffset="45123.7745">9357 10718 383 0,'0'0'6'0,"0"0"3"15,0 0 3-15,-9-13 1 16,9 13 2-16,-19-12 1 15,4 6 1-15,-5 0 0 16,0 6-4-16,-1 8-3 16,-4 13-10-16,1 11 0 0,1 12 0 15,4 12 0-15,5 6 0 16,8 3 0-16,6-1 0 16,7-7 0-16,13-13 0 15,11-13 0-15,9-21 0 0,6-10 0 16,-4-22-80-16,7-19-7 15</inkml:trace>
  <inkml:trace contextRef="#ctx0" brushRef="#br0" timeOffset="45401.6581">9562 10230 455 0,'0'6'4'15,"1"21"2"-15,3 14 2 0,0 15 1 16,3 16-1-16,5 14 1 15,-2 11-1-15,6 6-4 16,-2-11-4-16,2-8 0 0,0-14 0 16,4-20 0-16,-3-17 0 15,3-19 0-15,1-14 0 16,-3-15 0-16,-1-9-5 16,1-6 1-16,-2-1 0 15,2 4 2-15,-1 3 1 16,-4 11 1-16,2 13 0 0,3 9 1 15,2 11-2-15,3 9-11 16,-9 5-64-16,9-2-5 16</inkml:trace>
  <inkml:trace contextRef="#ctx0" brushRef="#br0" timeOffset="46244.0593">10297 10832 391 0,'0'0'7'15,"0"0"3"-15,0 0 2 16,0 0 2-16,0 0 1 16,0 0 1-16,0 0 1 15,-6-8 1-15,6 8-7 0,-6-14-11 16,1 3 0-16,0 2 0 16,5 9 0-16,-13-12 0 15,13 12 0-15,-10-13 0 16,10 13 0-16,-12-8 0 0,12 8 0 15,-10-6 0-15,10 6 0 16,-9-7 0-16,9 7 0 16,0 0 0-16,-12-7 0 0,12 7 0 15,0 0 0-15,-9-7 0 16,9 7 0-16,0 0 0 16,0 0 0-16,-9-3 0 15,9 3 0-15,0 0 0 0,-7 8 0 16,7-8 0-16,-6 11 0 15,6-11 0-15,-9 16 0 16,9-16 0-16,-9 18 0 16,2-5 0-16,0 1 0 15,3 8 0-15,-1-1 0 0,5 9 0 16,0 0 0-16,0 0 0 16,5-2 0-16,4-4 0 15,3-1 0-15,3-11 0 16,2-9 0-16,0-8 0 0,3-11 0 15,3-8 0-15,0-4 0 16,-1-1 0-16,1 5 0 16,-1 7 0-16,-2 15 0 15,0 10 0-15,0 18 0 0,-4 7 0 16,1 7 0-16,1 1 0 16,-2-1-2-16,1-13-3 15,2-9-8-15,-5-18-27 0,4-13-42 16,0-11-2-16</inkml:trace>
  <inkml:trace contextRef="#ctx0" brushRef="#br0" timeOffset="46468.0262">10685 11105 374 0,'0'0'5'0,"0"0"5"15,4-5 1-15,-3-3 2 16,-1-8 1-16,-1-3 1 15,-4-8 1-15,0-5 2 0,-4-2-5 16,6-4-4-16,-2 2-2 16,3 1-1-16,2 6-6 15,5 5 0-15,9 5 0 16,6 3 0-16,9 6 0 0,2-5-24 16,13 3-58-16,2 5-2 15</inkml:trace>
  <inkml:trace contextRef="#ctx0" brushRef="#br0" timeOffset="47246.0282">11100 10692 429 0,'0'0'5'0,"0"0"1"16,0 0 2-16,0 0 2 0,0 0 1 16,0 0 0-16,0 0 1 15,-9-5 1-15,9 5-7 16,-11-2-6-16,11 2 0 15,-8-7 0-15,8 7 0 0,-14-3 0 16,14 3 0-16,-15-3 0 16,6 2 0-16,-4 4 0 15,1 8 0-15,-4 4 0 0,1 5 0 16,-2 7 0-16,0 9 0 16,2 7 0-16,4-1 0 15,4 4 0-15,4-7 0 16,3-3 0-16,9-8 0 0,6-12 0 15,8-13 0-15,2-9 0 16,1-15-3-16,3-9 2 16,-1-5 1-16,-5-2-1 15,-4 3 1-15,-2 5 0 16,-8 7 0-16,1 7 0 0,-10 15 0 16,15 3-1-16,-6 19 1 15,8 11 0-15,3 8 0 16,8 8 0-16,5 9 1 15,7 5 0-15,-2 3-1 0,2 3 2 16,-7 0 0-16,-6 1-2 16,-10 2 0-16,-14-6 0 15,-5 1 0-15,-17-7 0 16,-10-4 0-16,-9-9 0 0,-8-11 0 16,-4-14 0-16,0-19 0 15,3-6 0-15,-3-25-6 16,7-7-77-16,11-5-2 15</inkml:trace>
  <inkml:trace contextRef="#ctx0" brushRef="#br0" timeOffset="48350.1488">11450 10815 318 0,'0'0'7'16,"0"0"1"-16,0 0 2 15,0 0 1-15,12 4 3 0,-12-4-1 16,16-12 2-16,-5-2 1 16,-2-6-5-16,-3-3 0 15,-4 0-1-15,-2-3-1 16,-5 3 1-16,-6 5 0 15,-4 10-1-15,-2 8-1 0,1 8-1 16,3 14-1-16,1 14-2 16,6 6 0-16,5 5-4 15,1 1 0-15,12-2 0 0,6-7 0 16,6-8 0-16,3-16-5 16,9-7-19-16,6-13-57 15,-6-13-3-15</inkml:trace>
  <inkml:trace contextRef="#ctx0" brushRef="#br0" timeOffset="49038.2726">12002 9809 418 0,'0'0'6'0,"0"0"2"0,-5 9 2 16,2 10 1-16,-2 10 1 15,-2 16 0-15,3 14 1 16,0 19 1-16,4 13-7 0,1 13-7 15,6 5 0-15,5 3 0 16,1-5 0-16,4-6 0 16,-1-13 0-16,1-13 0 15,-2-14 0-15,0-14 0 0,-3-9 0 16,-2-13 0-16,-5-9 0 16,-2-5 0-16,-3-11 0 15,0 0 0-15,-16-14-2 16,-1-2 1-16,-2-6 1 15,-4-4 0-15,-3-3 0 0,-1-1 0 16,-1 2 1-16,1 4 1 16,1 6-2-16,1 4 0 15,2 9 0-15,5 5 0 0,0 8 0 16,7 9 0-16,4 6 0 16,3 2 0-16,4 5 0 15,9 0 0-15,4-2 0 16,8-2 0-16,3-6 0 0,2-4 0 15,6-10 0-15,4-5 0 16,-2-8-16-16,-5-10-67 16,7-1-1-16</inkml:trace>
  <inkml:trace contextRef="#ctx0" brushRef="#br0" timeOffset="60479.9516">6160 13728 353 0,'0'0'5'16,"0"0"6"-16,5 8 3 16,-5-8 0-16,0 0 1 15,0 0 2-15,7-10-1 0,-7-12 1 16,-4-17-5-16,-3-8-2 15,-4-17-3-15,-1-14-2 16,3-8-1-16,1-4 0 16,0 3 0-16,7 7-1 15,1 10-3-15,2 16 0 0,10 18 0 16,2 31 0-16,11 24 0 16,4 32 0-16,5 19 0 15,4 13 0-15,2 6 0 16,3 3 0-16,-4-9 0 0,-4-13 0 15,-5-19 0-15,-8-22 0 16,-8-19 0-16,-5-17 0 16,-6-18 0-16,-3-18 0 0,-7-14 0 15,-1-15 0-15,0-3 0 16,4 0 0-16,-1 3 0 16,5 16 0-16,4 7 0 15,12 15-69-15,7 31-17 0</inkml:trace>
  <inkml:trace contextRef="#ctx0" brushRef="#br0" timeOffset="61071.9501">6827 13346 359 0,'0'0'7'0,"0"17"5"15,2 7 2-15,5 5 0 16,7 5 0-16,1 2 0 16,4 0 1-16,5-1 0 15,3-9-6-15,-3-12-3 0,0-14-2 16,-4-9 0-16,-3-15 1 16,-6-10 0-16,-8-6 1 15,-3-6-1-15,-8-2-2 16,-6 3-3-16,-2 6 0 0,-6 12 0 15,-1 11 0-15,1 15 0 16,1 9 0-16,-1 16 0 16,11 9 0-16,3 3 0 15,2-1 0-15,15 2-8 0,7-13-76 16,9-8-1-16</inkml:trace>
  <inkml:trace contextRef="#ctx0" brushRef="#br0" timeOffset="61371.8821">7314 13522 394 0,'0'0'6'0,"0"8"3"16,0-8 2-16,0 0 1 15,0 0 1-15,-10-5 1 0,8-17 0 16,2-5 0-16,1-11-5 16,5-7-3-16,2 2-2 15,2 2 1-15,2 7-5 16,1 13 0-16,4 15 0 0,-2 12 0 16,0 20 0-16,0 6 0 15,2 9 0-15,-3-1 0 16,9 5-71-16,-3 0-15 15</inkml:trace>
  <inkml:trace contextRef="#ctx0" brushRef="#br0" timeOffset="61568.8208">7695 13399 482 0,'0'0'2'0,"0"0"1"16,0 0 1-16,9 7 0 0,1-5 0 16,5-2 0-16,12-2-2 15,0-12-7-15,18-3-71 16,3-3-4-16</inkml:trace>
  <inkml:trace contextRef="#ctx0" brushRef="#br0" timeOffset="62208.0042">8323 13343 428 0,'0'0'5'15,"0"23"1"-15,3 3 2 16,3 12 0-16,0 8 1 16,2 12 1-16,-3 5 1 15,1 6 1-15,-1-2-3 0,-5-9-4 16,0-10-5-16,-6-9 0 15,-8-13 0-15,-3-16 0 16,-4-15 0-16,0-21 0 16,-4-20 0-16,4-15 0 0,-2-11 0 15,7-10 0-15,4-3 0 16,7 0 0-16,6 8 0 16,5 9 0-16,13 15 0 0,5 17 0 15,5 14 0-15,3 15 0 16,4 9 0-16,-3 21 0 15,0 10 0-15,-7 14 0 16,-5 3 0-16,-13 4 0 0,-6 0 0 16,-5-6 0-16,-9-9 0 15,-9-16 0-15,0-14 0 16,0-20-29-16,-12-12-54 16,19-11-1-16</inkml:trace>
  <inkml:trace contextRef="#ctx0" brushRef="#br0" timeOffset="62555.8657">8763 13377 386 0,'0'0'7'0,"2"12"4"16,-2 0 3-16,0 1 1 15,0 1 2-15,0-1-1 16,-6 0 1-16,6-13 0 16,-14 3-8-16,3-16-7 0,5-15-2 15,0-8 0-15,4-3 0 16,2-2 0-16,0 0 0 16,7 4 0-16,0 11 0 15,9 9 0-15,-6 14 0 0,4 6 0 16,-4 15 0-16,-2 10 0 15,-6 1 0-15,-2 5 0 16,0 2 0-16,-6-5 0 16,1 1 0-16,-12-15-20 0,7-7-63 15,-1-8-3-15</inkml:trace>
  <inkml:trace contextRef="#ctx0" brushRef="#br0" timeOffset="62758.5795">8876 12513 496 0,'1'12'4'15,"0"14"2"-15,0 16-1 0,2 19-5 16,3 16 0-16,5 15 0 16,1 11 0-16,6 9 0 15,1-6 0-15,8-13 0 0,4-10 0 16,4-12 0-16,-1-18-78 15,-1-16-11-15</inkml:trace>
  <inkml:trace contextRef="#ctx0" brushRef="#br0" timeOffset="63528.5573">9529 13217 402 0,'0'0'8'16,"-5"-2"2"-16,5 2 4 0,-10-3 1 15,10 3 0-15,-11-4 2 16,11 4 0-16,-17-10-4 16,17 10-13-16,-11-14 0 15,11 14 0-15,-14-17 0 16,7 7 0-16,-1-2 0 0,0 0 0 16,-1 4 0-16,9 8 0 15,-13-16 0-15,13 16 0 16,-15-13 0-16,15 13 0 0,-14-7 0 15,14 7 0-15,-12-5 0 16,12 5 0-16,-9-2 0 16,9 2 0-16,0 0 0 15,-11-2 0-15,11 2 0 0,0 0 0 16,-10 7 0-16,5 3 0 16,-2 4 0-16,-1 5 0 15,-1 8 0-15,-2 3 0 16,3 5 0-16,-3 4 0 0,5 0 0 15,4-6 0-15,2-4 0 16,5-8 0-16,8-8 0 16,4-11 0-16,5-6 0 15,3-15 0-15,1-3 0 0,0-2 0 16,1-1 0-16,-5 4 0 16,0 13 0-16,-2 8 0 15,-5 12 0-15,2 10 0 0,-5 9 0 16,7 1 0-16,-6-3-2 15,8 0-22-15,-5-9-39 16,3-18-22-16,2-7-1 16</inkml:trace>
  <inkml:trace contextRef="#ctx0" brushRef="#br0" timeOffset="63760.3479">9844 13454 427 0,'0'0'5'0,"0"0"2"16,0 0 2-16,-8-4 2 16,1-5 1-16,-3-9 0 15,0-4 1-15,-3-4 2 16,1-5-15-16,1-4 0 0,1 4 0 16,6-3 0-16,4 3 0 15,4 2 0-15,11 7 0 16,7 0 0-16,13 4 0 0,0 0-67 15,13-2-18-15</inkml:trace>
  <inkml:trace contextRef="#ctx0" brushRef="#br0" timeOffset="64476.5755">11377 13046 459 0,'0'0'4'0,"0"0"2"16,-2-13 3-16,2 13 0 16,-10-13 2-16,10 13 2 0,-12-16-13 15,3 5 0-15,-2 2 0 16,1 0 0-16,1-2 0 15,-2-2 0-15,0-1 0 0,4-1 0 16,-3 1 0-16,3-1 0 16,0 1 0-16,-2 3 0 15,4-2 0-15,5 13 0 16,-11-12 0-16,11 12 0 0,-12-8 0 16,12 8 0-16,-8-1 0 15,8 1 0-15,0 0 0 16,-14 0 0-16,14 0 0 0,-7 10 0 15,7-10 0-15,-7 15 0 16,3-1 0-16,-4-1 0 16,2 3 0-16,-4 4 0 15,1 4 0-15,0 3 0 16,1 7 0-16,4 0 0 16,3 2 0-16,1-1 0 0,5-3 0 15,9-6 0-15,1-7 0 16,6-14 0-16,2-8 0 15,1-12 0-15,0-13 0 0,2 2 0 16,-4-4 0-16,-1 4 0 16,-2 10 0-16,1 13 0 15,-1 9 0-15,-1 18 0 16,1 10 0-16,0 3 0 0,2 6 0 16,0-7-20-16,5-23-54 15,-3 3-10-15</inkml:trace>
  <inkml:trace contextRef="#ctx0" brushRef="#br0" timeOffset="64692.3556">11755 13326 452 0,'0'0'4'0,"0"0"1"16,0 0 2-16,0-8 1 15,-5-6 0-15,-5-10 1 16,-1-5 0-16,-3-10 0 15,0-6-9-15,-2-6 0 16,7-2 0-16,2 5 0 0,7 4 0 16,3 7 0-16,11 5 0 15,14 16-16-15,6 3-66 16,5 2-2-16</inkml:trace>
  <inkml:trace contextRef="#ctx0" brushRef="#br0" timeOffset="65222.7873">12142 12951 442 0,'0'0'3'16,"-4"22"2"-16,4 5 2 0,0 6 1 15,3 7-1-15,5 6 1 16,5-1 0-16,5-1 0 16,5-8-2-16,5-15-2 0,1-17-2 15,-4-9 1-15,-3-20-3 16,-7-6 0-16,-6-12 0 15,-9-3 0-15,-7-2 0 16,-8 3 0-16,-9 9 0 0,-2 7 0 16,-3 13 0-16,-1 10 0 15,5 10 0-15,6 14 0 16,5 6 0-16,11 0 0 16,9 0-20-16,15-6-63 15,9-7-3-15</inkml:trace>
  <inkml:trace contextRef="#ctx0" brushRef="#br0" timeOffset="65930.7967">12557 12866 322 0,'0'0'9'15,"0"0"3"-15,0 0 4 16,-5 13 4-16,3-3 0 16,-2 0 0-16,4 1 1 15,-2 2 1-15,2 4-8 16,0-1-4-16,4 4-3 0,1 4-2 15,1 2-1-15,1 6-1 16,1 6 0-16,-3-1 0 16,5 2-3-16,-3-3 0 15,0-3 0-15,-3-6 0 0,4-9 0 16,-8-18 0-16,13 5 0 16,-6-16 0-16,2-18 0 15,1-8 0-15,-3-10 0 0,8-4 0 16,-2-3 0-16,1 6 0 15,1 7 0-15,1 16 0 16,1 14 0-16,3 13 0 16,-1 17 0-16,0 10 0 0,2 1 0 15,-1 3 0-15,-1-8 0 16,0-8 0-16,1-16 0 16,-4-10 0-16,3-12 0 0,1-8 0 15,-2-1 0-15,1 4 0 16,4 9 0-16,0 11 0 15,-1 14 0-15,4 19 0 16,0 9 0-16,-1 7 0 16,3 2 0-16,5 3-4 15,0-13-79-15,0-7-2 0</inkml:trace>
  <inkml:trace contextRef="#ctx0" brushRef="#br0" timeOffset="66660.6923">13629 12884 448 0,'0'0'6'16,"0"0"2"-16,4 10 2 15,-4-10 1-15,0 0 2 16,0 11 0-16,0-11-11 0,0 0-2 15,-6 0 0-15,6 0 0 16,-13-14 0-16,3 2 0 16,-1 1 0-16,0-2 0 15,-3 4 0-15,2 0 0 0,-2-1 0 16,0 4 0-16,1 1 0 16,1 2 0-16,5-1 0 15,-2 3 0-15,9 1 0 16,-16-4 0-16,16 4 0 0,-8 0 0 15,8 0 0-15,-10 0 0 16,10 0 0-16,-12 5 0 16,12-5 0-16,-9 12 0 0,9-12 0 15,-14 13 0-15,14-13 0 16,-7 16 0-16,3-7 0 16,0 8 0-16,1-4 0 15,-2 10 0-15,3-1 0 0,-1 10 0 16,1 2 0-16,2 4 0 15,0-6 0-15,5-1 0 16,4-7 0-16,0-9 0 16,6-11 0-16,0-9 0 15,6-15 0-15,-2-7 0 0,1-3 0 16,3-1 0-16,-3 9 0 16,-1 11 0-16,1 13 0 15,-2 18 0-15,0 13 0 0,0 6 0 16,0 4 0-16,-1 1 0 15,1-13 0-15,2-11 0 16,-6-23-18-16,3-19-64 16,1-16-2-16</inkml:trace>
  <inkml:trace contextRef="#ctx0" brushRef="#br0" timeOffset="66828.879">13901 12410 473 0,'0'0'6'0,"0"20"1"0,0 12 1 15,2 11 1-15,3 16-1 16,8 14-8-16,2 11 0 16,4 8 0-16,7-2 0 15,-2-2 0-15,5-7 0 0,-4-16-3 16,-3-5-80-16,-2-11-4 16</inkml:trace>
  <inkml:trace contextRef="#ctx0" brushRef="#br0" timeOffset="67017.5224">13786 12964 483 0,'0'0'3'0,"0"0"2"16,4 0 1-16,11-1 2 0,6-8-2 15,10-3-6-15,8-4 0 16,12-5 0-16,7-3 0 15,11 2 0-15,0 0-77 16,3 3-9-16</inkml:trace>
  <inkml:trace contextRef="#ctx0" brushRef="#br0" timeOffset="67360.7047">14508 13193 508 0,'0'0'3'0,"0"0"-3"16,-7 7 0-16,7-7 0 15,0 0 0-15,-8-3 0 16,5-11 0-16,-1-10 0 16,4-10 0-16,-1-15 0 0,1-4 0 15,-3-9 0-15,3 6-10 16,-3 1-8-16,3 11-2 16,-2 9-3-16,2 12-3 15,0 13-10-15,0 10-39 0,3 8 0 16</inkml:trace>
  <inkml:trace contextRef="#ctx0" brushRef="#br0" timeOffset="67660.2815">14998 12726 446 0,'0'0'5'0,"0"0"2"16,8-9 3-16,-8 9 0 15,8-10 1-15,-8 10 1 0,1-11-2 16,-1 11-10-16,-8-9 0 15,-1 9 0-15,-6 9 0 16,0 4 0-16,-4 8 0 16,3 9 0-16,-3 8 0 0,7 4 0 15,-2 1 0-15,9 1 0 16,4 0 0-16,3-3 0 16,12-10 0-16,6-4 0 15,6-10 0-15,5-7 0 0,11-7 0 16,1-3 0-16,5-5 0 15,1-6 0-15,-1-4 0 16,6 4-4-16,-6-6-81 16,-9 5-2-16</inkml:trace>
  <inkml:trace contextRef="#ctx0" brushRef="#br0" timeOffset="68070.659">14456 12504 481 0,'0'0'5'15,"-10"0"2"-15,10 0 0 0,-10 0 1 16,10 0-5-16,-11 0-3 15,11 0 0-15,0 0 0 16,4 9 0-16,10-4 0 16,4 1 0-16,0-5 0 15,7 4 0-15,-4-5-15 0,2-6-69 16,-4 1-1-16</inkml:trace>
  <inkml:trace contextRef="#ctx0" brushRef="#br0" timeOffset="68966.0364">11721 12838 215 0,'0'0'9'15,"0"0"7"-15,0 0 4 0,0 0 5 16,0 0 1-16,0 0 3 16,0 0 2-16,0 0 2 15,0 0-8-15,-2-8-6 16,2 8-5-16,4-12-4 0,-4 12-1 15,14-12-4-15,-2 7-1 16,0 2-1-16,3 1-2 16,0 2 0-16,2 0 0 15,1 2-2-15,1 1-1 0,0 2-5 16,-5-5-8-16,4-5-43 16,-2 5-22-16,-1-6-1 15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946.47601" units="1/cm"/>
          <inkml:channelProperty channel="Y" name="resolution" value="1676.0614" units="1/cm"/>
          <inkml:channelProperty channel="F" name="resolution" value="1.41944" units="1/deg"/>
          <inkml:channelProperty channel="T" name="resolution" value="1" units="1/dev"/>
        </inkml:channelProperties>
      </inkml:inkSource>
      <inkml:timestamp xml:id="ts0" timeString="2017-11-02T14:40:23.40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9170 12920 365 0,'0'0'8'0,"0"0"3"16,0-12 1-16,0 12 3 16,-1-15 1-16,1 15 1 0,-1-10 1 15,1 10 3-15,0 6-5 16,1 26-4-16,8 19-12 16,0 21 0-16,1 22 0 15,6 17 0-15,-2 9 0 0,5 9 0 16,0 2 0-16,-1-13 0 15,0-14 0-15,2-18 0 16,0-30 0-16,5-16-7 16,-5-23-79-16,0-22-2 15</inkml:trace>
  <inkml:trace contextRef="#ctx0" brushRef="#br0" timeOffset="231.7542">9495 12818 422 0,'0'0'6'16,"-3"22"2"-16,0 0 4 15,3 12 3-15,0 13 0 0,7 15 2 16,0 15-1-16,0 15-16 16,8 3 0-16,-2 2 0 15,5 1 0-15,-2-8 0 16,4-3 0-16,-6-15 0 0,9-6 0 15,-7-13-32-15,1-14-54 16,0-3-2-16</inkml:trace>
  <inkml:trace contextRef="#ctx0" brushRef="#br0" timeOffset="414.095">9356 13505 410 0,'0'0'6'0,"0"0"3"16,-4 12 0-16,4-4 3 0,7 3 1 16,7-1-1-16,9-5 1 15,8 3 0-15,13-6-9 16,9-6-12-16,15-7-68 16,2-1-5-16</inkml:trace>
  <inkml:trace contextRef="#ctx0" brushRef="#br0" timeOffset="1229.8409">9926 13360 297 0,'0'0'4'16,"0"0"4"-16,0 0 2 16,-2 6 5-16,2-6 2 15,-6 9 3-15,6-9 1 0,-6 24 1 16,0-2-3-16,4 12-4 15,2 14-2-15,0 7-3 16,9 6-3-16,4 3-3 16,7 0-1-16,2-7-2 0,4-14 0 15,1-17 0-15,3-23 0 16,-4-13 0-16,-2-23 0 16,-4-13-1-16,-3-15 1 0,-3-2 1 15,-1 2-1-15,-3 8 1 16,-1 14-1-16,4 20 2 15,1 19 0-15,5 25 0 16,3 23 1-16,2 14-4 16,-1 16 0-16,2 4 0 0,-2 3 0 15,-7-1 0-15,-7-5 0 16,-9-5 0-16,-9-9 0 16,-12-4 0-16,-14-8 0 15,-8-10 0-15,-8-9 0 0,-1-10 0 16,-1-9 0-16,1-15 0 15,13-12-46-15,4-4-40 16,17-7-4-16</inkml:trace>
  <inkml:trace contextRef="#ctx0" brushRef="#br0" timeOffset="1800.5942">10627 12596 440 0,'0'0'3'16,"0"30"3"-16,1 5 1 15,0 16 2-15,1 17 0 16,2 17 0-16,1 16 1 0,1 17 0 15,1-4-2-15,-1-3-8 16,-2-12 0-16,0-13 0 16,-2-14 0-16,-1-19 0 0,-1-17 0 15,0-16 0-15,0-20 0 16,-7 0 0-16,-2-20 0 16,-4-11 0-16,-2-2 0 15,-7-2 0-15,-2 1 0 16,-4 12 0-16,-1 11 0 0,-1 11 0 15,1 19 0-15,2 13 0 16,5 13 0-16,12 3 0 16,7-1 0-16,8-4 0 15,17-9 0-15,10-12 0 0,11-13 0 16,7-13-11-16,11-12-25 16,9-11-47-16,-10-6-2 15</inkml:trace>
  <inkml:trace contextRef="#ctx0" brushRef="#br0" timeOffset="2204.5191">11031 13714 381 0,'0'0'6'0,"0"0"2"0,-6 0 2 16,6 0 1-16,-13-10 1 16,5-1-1-16,-4-10 2 15,0-5-2-15,3-4-3 16,-2-3-3-16,5 1-2 15,1 0 0-15,4 2-1 0,1 5 1 16,10 6-1-16,5 4 1 16,5 6-1-16,3 0-1 15,5 3 0-15,1 4 1 16,0 2-1-16,-1 11 1 0,0 9 0 16,-4 9-1-16,-5 10 2 15,-2 5 1-15,-4 2-4 16,-1 1 0-16,-1-3 0 15,3-12 0-15,-1-8 0 0,1-14 0 16,3-14 0-16,4-16 0 16,-4-10 0-16,0-8 0 15,-5-11 0-15,-3-1 0 0,-8 4 0 16,-1 4 0-16,-10 12 0 16,-8 11 0-16,-2 13 0 15,1 6 0-15,6 23-9 16,12 0-76-16,-2 4-2 15</inkml:trace>
  <inkml:trace contextRef="#ctx0" brushRef="#br0" timeOffset="2753.8179">11694 13594 447 0,'-3'14'3'0,"3"11"1"15,1 9 1-15,4 10 2 16,2 6 0-16,2 4 1 0,3 2 0 16,0 2 0-16,3-15-1 15,-4-9-2-15,-5-17-3 16,-6-17-2-16,4-7 0 15,-4-22 0-15,-8-18 0 16,-5-18 0-16,-2-17 0 0,0-12 0 16,1-3 0-16,2 5 0 15,5 7 0-15,3 11 0 16,4 20 0-16,11 18 0 16,6 22 0-16,7 18 0 0,2 21 0 15,2 15 0-15,-2 11 0 16,-5 10 0-16,-7 7 0 15,-7 4 0-15,-7-4 0 0,-8-8 0 16,-4-10-6-16,-10-20-18 16,4-27-55-16,2-3-6 15</inkml:trace>
  <inkml:trace contextRef="#ctx0" brushRef="#br0" timeOffset="3061.879">12007 12632 475 0,'0'13'5'0,"0"16"2"15,0 20 2-15,0 19 0 16,0 20-3-16,0 20-6 16,0 11 0-16,1 5 0 15,2-8 0-15,2-15 0 0,5-21 0 16,1-22 0-16,5-25 0 15,-2-29 0-15,10-15 0 16,-1-17 0-16,4-11 0 0,-4 0 0 16,3 0 0-16,-3 9 0 15,-2 12 0-15,0 18 0 16,-4 12 0-16,-2 20 0 16,0 11 0-16,-3 3 0 0,9-6-48 15,-2 5-39-15</inkml:trace>
  <inkml:trace contextRef="#ctx0" brushRef="#br0" timeOffset="3507.0438">12788 13337 435 0,'0'0'6'0,"-8"26"1"0,5 1 2 16,3 9-1-16,0 2 0 15,6 3 1-15,5-2 0 16,2 0 1-16,11-15-6 16,-1-16-1-16,4-14 0 0,0-18-3 15,-7-12 0-15,-5-8 0 16,-9-11 0-16,-6-3 0 16,-6 2 0-16,-11 6 0 15,-7 15 0-15,-7 14 0 0,0 20 0 16,1 11 0-16,2 23 0 15,6 10 0-15,6 8 0 16,7-6 0-16,9-9 0 16,8-4-59-16,11-28-28 15,3-18 0-15</inkml:trace>
  <inkml:trace contextRef="#ctx0" brushRef="#br0" timeOffset="3836.6366">12986 12540 439 0,'0'12'7'0,"0"17"1"16,-1 20 4-16,-1 17 0 16,1 14 1-16,1 17 1 15,2 15-8-15,8 7-6 16,1-4 0-16,8-10 0 0,-2-17 0 16,7-15 0-16,1-18 0 15,-2-19 0-15,1-18 0 16,-4-15 0-16,2-12 0 0,-5-13 0 15,3-3 0-15,-2-2 0 16,2 3 0-16,-2 3 0 16,-2 11 0-16,2 10 0 15,-5 7 0-15,-2 16 0 0,-5 5 0 16,-6 6 0-16,-4 1 0 16,-7 0 0-16,-9-9 0 15,-2-4 0-15,-5-19-5 16,1-11-46-16,3-13-32 15,1-6-3-15</inkml:trace>
  <inkml:trace contextRef="#ctx0" brushRef="#br0" timeOffset="4406.3503">13604 13745 500 0,'0'0'4'0,"-8"2"0"16,-2 1-1-16,1-3-3 15,-2-6 0-15,1-12 0 0,1-11 0 16,0-13-2-16,9-8-22 16,0-12-25-16,4-5-14 15,3 3 16-15,0 10 17 16,0 15 12-16,-5 17 7 16,-2 22 9-16,0 0 12 0,0 5 25 15,0 14 9-15,1-3-23 16,10-7-38-16,1-9-23 15,13-3-5-15,0-14 7 16,8-2 14-16,-1-1 11 0,4-3 17 16,-1 10 15-16,-8-1 25 15,-2 7 17-15,-9 7 1 16,-3 7-12-16,-12 2-11 0,-1 6-11 16,-12 4-22-16,-5 3-6 15,-5 2 0-15,-3 0 0 16,0 1 0-16,4 4 0 15,6-5 0-15,5 3 0 0,10-3 0 16,10-3 0-16,6-1 0 16,11-6 0-16,9-1 0 15,2-11 0-15,11 0-20 16,2-9-67-16,2-7 0 16</inkml:trace>
  <inkml:trace contextRef="#ctx0" brushRef="#br0" timeOffset="4748.1975">14935 13600 435 0,'-1'-6'0'0,"-1"-16"-2"0,2-6-5 16,-1-16-9-16,1-12-25 15,3-9-30-15,-2-9-4 16,-1-2 28-16,0 12 29 0,0 21 18 16,-2 14 14-16,2 29 11 15,-15 7 30-15,4 23 25 16,5 16-1-16,5 3-28 15,1-5-29-15,3-9-17 16,14-5-15-16,1-13-36 0,10-2-34 16,3-4-1-16</inkml:trace>
  <inkml:trace contextRef="#ctx0" brushRef="#br0" timeOffset="4929.8086">15206 13736 435 0,'0'0'4'15,"0"0"1"-15,0-20 1 16,0-9-1-16,1-12 2 15,2-16 1-15,1-12 0 16,3-7 1-16,2-6-4 0,3 8 1 16,0 11 0-16,0 17 1 15,3 22-7-15,-1 23 0 16,3 16 0-16,-1 24 0 16,1 1 0-16,3 12-71 15,5 3-12-15</inkml:trace>
  <inkml:trace contextRef="#ctx0" brushRef="#br0" timeOffset="5286.2006">15767 12591 483 0,'0'0'4'15,"-5"5"2"-15,0 17 1 0,1 14 2 16,0 17-7-16,2 17-2 15,1 19 0-15,1 16 0 16,4 11 0-16,4 2 0 16,6-9 0-16,3-8 0 0,3-15 0 15,-2-19 0-15,10-26-26 16,-7-9-62-16,-2-15-3 16</inkml:trace>
  <inkml:trace contextRef="#ctx0" brushRef="#br0" timeOffset="5496.0742">15598 13291 490 0,'0'0'4'16,"0"0"0"-16,-6 9 1 16,6-9 0-16,3 14-2 15,8-6-3-15,7-1 0 16,8-2 0-16,12 0 0 0,8-5 0 15,9-2 0-15,3-9 0 16,12 0-44-16,-2 5-38 16,0-6-3-16</inkml:trace>
  <inkml:trace contextRef="#ctx0" brushRef="#br0" timeOffset="5796.0436">16081 13415 439 0,'0'0'5'16,"0"15"0"-16,0-7 1 15,0-8 1-15,13 12 1 0,-1-12 1 16,4 0 0-16,5-12 1 16,-2-12-4-16,5-10-1 15,-3-3-3-15,-5-2-2 16,-4-1 0-16,-8 3 0 15,-4 10 0-15,-10 11 0 0,-5 15 0 16,-3 11 0-16,0 18 0 16,1 13 0-16,7 6 0 15,9 10 0-15,3-7 0 16,18-2 0-16,9-14-23 0,7-7-62 16,18-11-4-16</inkml:trace>
  <inkml:trace contextRef="#ctx0" brushRef="#br0" timeOffset="6129.8813">16655 13554 421 0,'0'0'6'0,"0"0"3"15,-2 8 3-15,2-8 0 16,0 0 1-16,0 0-1 16,-10-11 2-16,2-10-2 0,5-13-12 15,-3-10 0-15,3-7 0 16,2-4 0-16,1-2 0 15,10 5 0-15,6 6 0 16,5 7 0-16,10 17 0 0,2 8-5 16,2 12-78-16,11 4-2 15</inkml:trace>
  <inkml:trace contextRef="#ctx0" brushRef="#br0" timeOffset="6595.4607">17159 13205 496 0,'0'0'3'0,"0"0"3"16,-9-3 0-16,9 3-6 0,-14-6 0 16,14 6 0-16,-16-9 0 15,3 3 0-15,3-3 0 16,2 4 0-16,-2-3 0 16,2 1 0-16,8 7 0 0,-18-15 0 15,18 15 0-15,-15-12 0 16,15 12 0-16,-15-11 0 15,15 11 0-15,-12-8 0 16,12 8 0-16,-9-5 0 16,9 5 0-16,0 0 0 0,-11-3 0 15,11 3 0-15,-11 0 0 16,11 0 0-16,-11 0 0 16,11 0 0-16,-11 3 0 15,11-3 0-15,-18 11 0 0,11-5 0 16,-4 4 0-16,-3 4 0 15,4 3 0-15,-2 8 0 16,-1 2 0-16,2 5 0 0,2 1 0 16,3 0 0-16,5-2 0 15,1-5 0-15,6-8 0 16,5-5 0-16,2-6 0 16,5-7 0-16,0 2 0 0,3 1 0 15,-2 3 0-15,2 4 0 16,-3-2 0-16,8-5-46 15,-3 11-40-15,-2-2-1 16</inkml:trace>
  <inkml:trace contextRef="#ctx0" brushRef="#br0" timeOffset="7049.975">17470 13159 435 0,'0'0'5'15,"0"0"3"-15,0 0 2 16,0-11 2-16,0 11 0 16,-2-18 2-16,0 4 1 15,-4 1-15-15,0-1 0 0,-6 5 0 16,-1 8 0-16,-2 9 0 15,-2 11 0-15,0 19 0 16,2 9 0-16,3 3 0 16,10 6 0-16,2-6 0 15,14-3 0-15,8-16 0 0,10-15 0 16,6-16 0-16,1-20-26 16,3-17-59-16,-5-8-3 15</inkml:trace>
  <inkml:trace contextRef="#ctx0" brushRef="#br0" timeOffset="7203.6689">17680 12746 455 0,'0'0'6'16,"-6"7"2"-16,2 13 3 16,3 11 0-16,-2 13 1 15,3 13-4-15,0 13-8 0,4 10 0 16,6 5 0-16,4 2 0 16,4-7 0-16,-1-10 0 15,7-6 0-15,-7-21 0 16,-9-7-81-16,8-12-6 0</inkml:trace>
  <inkml:trace contextRef="#ctx0" brushRef="#br0" timeOffset="7378.5321">17558 13139 471 0,'0'0'2'15,"0"0"2"-15,2 0 1 16,9 1 1-16,7 0 0 0,5 0 0 15,9-1 0-15,9 0-1 16,5-4-7-16,12 1-13 16,1 1-62-16,6-6-5 15</inkml:trace>
  <inkml:trace contextRef="#ctx0" brushRef="#br0" timeOffset="7964.0271">18135 13607 455 0,'0'0'5'0,"0"0"1"16,-12-5 0-16,11-4 0 15,-1-9-1-15,1-6 2 16,1-14-3-16,-1-13-3 0,2-10-10 16,2-9-4-16,-1-7-1 15,3 6 2-15,-5 7 8 16,0 12 2-16,-8 14 5 0,-1 21 4 16,-5 12 6-16,3 13 4 15,-4 13 0-15,4 1-4 16,8 4-13-16,2-9 0 15,5-2 0-15,12-10 0 16,6-5 0-16,1-2 0 0,7-3-4 16,-1 0 0-16,-2 4 0 15,-1 2 3-15,-6 11 2 16,-1 9 1-16,-9 8 2 16,0 8 2-16,-6 6-6 0,5 3 0 15,-4 0 0-15,4-5 0 16,5-6 0-16,-2-4 0 15,8-15 0-15,2-10 0 16,3-8 0-16,-2-13 0 0,2-10 0 16,-8-8 0-16,-5-6 0 15,-7-7 0-15,-5 0 0 16,-12 1 0-16,-8 3 0 0,-5 6 0 16,-2 7 0-16,1 7 0 15,4 14 0-15,0 3 0 16,22 5-37-16,-7 13-49 15,8 7-4-15</inkml:trace>
  <inkml:trace contextRef="#ctx0" brushRef="#br0" timeOffset="8396.2146">18650 13183 475 0,'-2'8'4'15,"-3"11"1"-15,1 8 1 16,3 2 1-16,1 5 0 0,0 2 0 16,0 3-7-16,7-3 0 15,2-12 0-15,4-12 0 16,2-12 0-16,-1-17 0 16,1-14 0-16,-2-10 0 0,3-12 0 15,-3-3 0-15,1 1 0 16,-1 5 0-16,-2 7 0 15,0 15 0-15,-1 21 0 16,2 12 0-16,-1 19 0 16,-4 9 0-16,9 4 0 0,2 9-5 15,22-6-78-15,-18-8-2 16</inkml:trace>
  <inkml:trace contextRef="#ctx0" brushRef="#br0" timeOffset="8710.1894">19198 12939 466 0,'0'0'5'0,"0"0"2"16,0 0 2-16,0 0 1 15,-12 3 0-15,6 6-6 0,-7 4-4 16,-3 7 0-16,-3 1 0 15,4 8 0-15,-2 0 0 16,9 5 0-16,3-3 0 16,5 3 0-16,3-6 0 0,10 0 0 15,4-3 0-15,4 4 0 16,-4 1 0-16,-2 7 0 16,-6 6 0-16,-7 1 0 15,-3 4 0-15,-8 3 0 16,-8-8 0-16,-6 1-56 0,6-10-31 15</inkml:trace>
  <inkml:trace contextRef="#ctx0" brushRef="#br0" timeOffset="9681.7213">15416 13265 281 0,'0'0'6'0,"0"0"5"15,0 0 3-15,0 0 5 16,0 0 1-16,-1 7 3 16,1-7 2-16,-1 11 0 15,1-2-4-15,1 1-4 0,3 3-4 16,1 1-4-16,2 3-1 16,-1 4-3-16,4 1-1 15,-2 4-2-15,1 3 0 16,-4-2-2-16,-1 2-1 0,0-2 0 15,-3-3-1-15,-1-6 0 16,-2 1 0-16,2-19-2 16,-9 9-1-16,9-9-1 15,-10-17-1-15,6-6-1 0,-1 0-3 16,0-6-2-16,-1 3-5 16,2-6-21-16,-9 6-38 15,10 6 1-15</inkml:trace>
  <inkml:trace contextRef="#ctx0" brushRef="#br0" timeOffset="77946.041">9403 15237 358 0,'0'0'7'16,"0"0"6"-16,0 0 4 0,0 0 1 15,0 0 2-15,10 0 2 16,-6 13 0-16,5 9 1 16,-2 10-12-16,11 10-11 15,0 12 0-15,1 8 0 16,7 2 0-16,-2 0 0 0,4-8 0 15,-4-11 0-15,1-14 0 16,-9-18 0-16,3-15 0 16,-5-23 0-16,0-18 0 15,-5-11 0-15,-3-12 0 16,5-2 0-16,-2 6 0 0,-1 6 0 16,5 10 0-16,1 13 0 15,13 11-30-15,0 22-57 16,3 4-3-16</inkml:trace>
  <inkml:trace contextRef="#ctx0" brushRef="#br0" timeOffset="78740.6424">10192 15350 352 0,'0'0'7'15,"0"0"6"-15,0 0 2 16,0 0 2-16,0 0 1 15,0 0 2-15,0 0 0 0,-11-5 2 16,11 5-7-16,-6-11-3 16,6 11-12-16,-9-14 0 15,2 6 0-15,0-2 0 16,0-1 0-16,0 0 0 16,-1 1 0-16,-1-1 0 0,4 2 0 15,5 9 0-15,-14-17 0 16,6 8 0-16,8 9 0 15,-13-12 0-15,13 12 0 0,-15-11 0 16,15 11 0-16,-15-10 0 16,15 10 0-16,-16-4 0 15,16 4 0-15,-14-4 0 16,14 4 0-16,-15 0 0 0,15 0 0 16,-13 16 0-16,3 0 0 15,3-1 0-15,-1 12 0 16,-1 3 0-16,0 6 0 0,2 3 0 15,3 0 0-15,1 1 0 16,3-6 0-16,4-2 0 16,4-15 0-16,8-8 0 15,0-12 0-15,6-15 0 16,-3-7 0-16,4-4 0 16,0 0 0-16,-1 2 0 0,-3 13 0 15,1 12 0-15,-1 8 0 16,0 19 0-16,-3 8 0 15,5 7 0-15,-5-1 0 16,5 2 0-16,-4-3-71 0,5-21-14 16</inkml:trace>
  <inkml:trace contextRef="#ctx0" brushRef="#br0" timeOffset="79200.2889">10415 15248 366 0,'0'0'10'0,"-2"14"3"0,0 8 3 15,2 10 2-15,0 6 1 16,3 6 1-16,2 6 0 16,0 6 1-16,2-6-13 0,-2-6-8 15,1-8 0-15,-1-14 0 16,-1-13 0-16,-4-9 0 15,6-19 0-15,-3-9 0 16,3-8 0-16,0-2 0 0,3-2 0 16,-1 8 0-16,1 5 0 15,5 18 0-15,-1 9 0 16,4 10 0-16,-5 19 0 16,4 5 0-16,-2 9 0 15,3 2 0-15,0 7 0 0,-7-7-53 16,3-5-34-16</inkml:trace>
  <inkml:trace contextRef="#ctx0" brushRef="#br0" timeOffset="79926.4173">11914 14426 447 0,'0'0'4'0,"0"7"3"0,0 14 1 16,2 15 2-16,2 20 1 16,1 16 0-16,4 22 2 15,0 16-13-15,5 9 0 16,3 9 0-16,4-7 0 0,-2-12 0 15,3-13 0-15,-4-16 0 16,1-19 0-16,-8-18 0 16,2-11 0-16,-11-18 0 15,-2-14 0-15,0 0 0 0,-15-22 0 16,-4-11 0-16,-8-4 0 16,-3-2 0-16,-7-2 0 15,0 7 0-15,-6 10 0 16,0 15 0-16,4 9 0 15,0 22 0-15,6 14 0 0,4 7 0 16,11 9 0-16,7-1 0 16,10-7 0-16,5-7 0 15,20-11 0-15,9-16 0 0,13-12 0 16,12-17 0-16,8-8 0 16,-3 4-56-16,11-19-30 15</inkml:trace>
  <inkml:trace contextRef="#ctx0" brushRef="#br0" timeOffset="80422.6413">12442 15484 393 0,'0'0'5'0,"0"0"2"16,0 0 4-16,11-2 2 15,-2-7-1-15,2-6 1 16,4-3 0-16,2-6 1 0,-1-3-5 16,2-3-2-16,-6-3-2 15,-4 8 0-15,-7 6-1 16,-2 6-4-16,-13 12 0 15,-3 8 0-15,-5 17 0 16,0 9 0-16,0 9 0 0,3 2 0 16,8 2 0-16,6-3 0 15,8-9 0-15,10-10 0 16,13-10 0-16,-1-14-3 16,13-11-82-16,3-3-1 0</inkml:trace>
  <inkml:trace contextRef="#ctx0" brushRef="#br0" timeOffset="80966.5532">12815 15326 338 0,'0'0'8'0,"0"0"5"16,0 16 3-16,0 1 3 16,0 4 1-16,4 8 1 15,2 0 1-15,1 5 0 0,1-2-6 16,0-3-5-16,1-5-6 15,-4-10-5-15,-5-14 0 16,0 0 0-16,-2-6 0 16,-8-18 0-16,-1-5 0 0,1-6 0 15,0-1 0-15,2 0 0 16,4 2 0-16,4 9 0 16,3 2 0-16,10 11 0 15,4 5 0-15,6 1 0 0,10 3 0 16,-2-5 0-16,15 0-73 15,-2-1-13-15</inkml:trace>
  <inkml:trace contextRef="#ctx0" brushRef="#br0" timeOffset="82198.5057">14096 14621 403 0,'0'0'6'0,"0"0"1"0,-4-8 3 16,4 8 2-16,-11-6 1 16,11 6 1-16,-13-6 1 15,13 6 0-15,-10 1-5 16,10-1-4-16,-11 14-6 0,9-5 0 16,0 0 0-16,1 2 0 15,1-11 0-15,0 14 0 16,0-14 0-16,0 10 0 15,0-10 0-15,0 0 0 0,0 0 0 16,0 0 0-16,0 0 0 16,0 0 0-16,0 0 0 15,0 0 0-15,0 0 0 16,0 0 0-16,0 0 0 0,-7 20 0 16,7 9 0-16,0 7 0 15,4 19 0-15,4 11 0 16,6 9 0-16,2 3 0 15,7 1 0-15,3-7 0 0,3-13 0 16,4-13 0-16,-1-22 0 16,0-20 0-16,-2-15 0 15,0-20 0-15,-6-11 0 16,1-7 0-16,-3 0 0 0,-5 9 0 16,1 13 0-16,0 21 0 15,-2 15 0-15,5 20 0 16,6 10 0-16,0 10 0 15,3 1 0-15,1-4 0 0,-2-12 0 16,-1-18 0-16,-5-16 0 16,-5-18 0-16,-5-17 0 15,-6-16 0-15,-5-13 0 16,-2-21 0-16,-3-9 0 0,-3-8 0 16,1 2 0-16,-1 3 0 15,6 24 0-15,17 11-78 16,-11 28-11-16</inkml:trace>
  <inkml:trace contextRef="#ctx0" brushRef="#br0" timeOffset="83012.1719">15141 15059 431 0,'0'0'5'15,"0"0"3"-15,0 0 2 16,0 0 2-16,-7-14 1 0,1 3 0 16,0 2 1-16,-4-3-9 15,2 0-5-15,-4-3 0 16,2 2 0-16,-2 2 0 0,0 3 0 16,0 1 0-16,1 1 0 15,3 1 0-15,-1 1 0 16,9 4 0-16,-16-6 0 15,16 6 0-15,-10-7 0 16,10 7 0-16,-8-6 0 16,8 6 0-16,0 0 0 0,-13-5 0 15,13 5 0-15,0 0 0 16,0 0 0-16,-9 0 0 16,9 0 0-16,0 0 0 0,-8 12 0 15,8-12 0-15,-7 18 0 16,2-8 0-16,1 4 0 15,1-1 0-15,-6 3 0 16,3 4 0-16,1 1 0 0,3 5 0 16,-1-1 0-16,3 7 0 15,0-6 0-15,6-2 0 16,6-6 0-16,2-8 0 16,7-10 0-16,0-6 0 0,1-15 0 15,3-4 0-15,0-1 0 16,-2 5 0-16,1 7 0 15,-2 14 0-15,-2 13 0 16,2 11 0-16,-3 12 0 16,2 6 0-16,-3-4 0 0,7-5-82 15,-5-6-2-15</inkml:trace>
  <inkml:trace contextRef="#ctx0" brushRef="#br0" timeOffset="83715.6706">15599 15080 391 0,'0'0'6'0,"0"0"4"15,0 0 2-15,0 0 2 0,0 0 1 16,0 0 1-16,0 0 1 15,-6-4 0-15,4-9-4 16,0 4-13-16,1-3 0 16,-2 0 0-16,-1 1 0 0,-1 0 0 15,1 2 0-15,4 9 0 16,-10-11 0-16,10 11 0 16,-10-12 0-16,10 12 0 15,-11-11 0-15,11 11 0 16,-10-10 0-16,10 10 0 0,-11-8 0 15,11 8 0-15,-12-3 0 16,12 3 0-16,-8 0 0 16,8 0 0-16,-11 0 0 15,11 0 0-15,-8 4 0 0,8-4 0 16,-10 9 0-16,10-9 0 16,-12 12 0-16,5-2 0 15,-1-1 0-15,0 7 0 16,0-4 0-16,0 3 0 0,3 4 0 15,0-3 0-15,5 5 0 16,-1-3 0-16,11-3 0 16,4-3 0-16,1-3 0 0,3-2 0 15,2-3 0-15,0-1 0 16,1 0 0-16,0 4 0 16,-4 3 0-16,-4 2 0 15,2 2 0-15,-1 4 0 16,-2-4 0-16,4-2-9 0,2-7-74 15,-7-5-2-15</inkml:trace>
  <inkml:trace contextRef="#ctx0" brushRef="#br0" timeOffset="83906.0224">15743 14488 470 0,'0'0'7'0,"-1"15"1"16,1 9 2-16,-4 14 1 15,4 18-6-15,0 11-5 0,2 11 0 16,3 10 0-16,1 1 0 16,7-3 0-16,4-6 0 15,7-14 0-15,-6-20 0 16,12-19-42-16,-5 1-44 0</inkml:trace>
  <inkml:trace contextRef="#ctx0" brushRef="#br0" timeOffset="84450.3064">16129 14832 433 0,'0'0'6'0,"0"0"3"16,0 0 2-16,0 0 1 0,0 0 1 15,-10 0 1-15,0 4-1 16,-3 5-13-16,-4 3 0 16,0 6 0-16,-4 3 0 0,7 2 0 15,-1 3 0-15,4 0 0 16,9 0 0-16,2-3 0 15,9 0 0-15,7-4 0 16,2-1 0-16,5-1 0 0,0 4 0 16,-4-1 0-16,-1 7 0 15,-5 1 0-15,-4 7 0 16,-9-1 0-16,-2 7 0 16,-8-2 0-16,-4-6 0 15,-3-4 0-15,-2-13 0 0,3-7-63 16,1-4-23-16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946.47601" units="1/cm"/>
          <inkml:channelProperty channel="Y" name="resolution" value="1676.0614" units="1/cm"/>
          <inkml:channelProperty channel="F" name="resolution" value="1.41944" units="1/deg"/>
          <inkml:channelProperty channel="T" name="resolution" value="1" units="1/dev"/>
        </inkml:channelProperties>
      </inkml:inkSource>
      <inkml:timestamp xml:id="ts0" timeString="2017-11-02T14:44:18.27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10024 14369 329 0,'0'0'7'0,"0"0"4"16,0-15 4-16,0 15 3 0,-4-12 3 15,4 12 0-15,-9-16 2 16,9 16 1-16,-9-10-5 16,9 10-5-16,0 0-5 0,-8 17-9 15,8 12 0-15,4 14 0 16,0 12 0-16,9 17 0 16,-3 14 0-16,3 9 0 0,2 9 0 15,0 0 0-15,1-2 0 16,-1-6 0-16,1-7 0 15,-5-15 0-15,5-8 0 16,-5-16 0-16,8-14-65 16,-7-12-23-16</inkml:trace>
  <inkml:trace contextRef="#ctx0" brushRef="#br0" timeOffset="272.6221">10274 14225 395 0,'0'0'7'16,"2"25"4"-16,1 4 4 15,0 17 1-15,1 17 1 16,0 15 1-16,2 14 0 0,2 12-4 15,-1 3-14-15,4-1 0 16,-1-9 0-16,4-8 0 16,-2-17 0-16,9-10-27 15,-3-12-57-15,-3-15-3 0</inkml:trace>
  <inkml:trace contextRef="#ctx0" brushRef="#br0" timeOffset="467.7634">10115 15026 395 0,'0'0'5'0,"7"5"3"0,8-2 2 16,3 0 0-16,8-3 1 15,10 0-1-15,5-6-3 16,14 0-19-16,16-11-59 15,-11-4-4-15</inkml:trace>
  <inkml:trace contextRef="#ctx0" brushRef="#br0" timeOffset="1130.0338">10713 14783 365 0,'0'0'7'15,"0"0"5"-15,-1 19 2 16,0 4 2-16,1 11 1 16,0 9 0-16,6 11 1 0,-1 8 0 15,6 3-6-15,4-3-4 16,2-8-4-16,3-10-1 16,2-12-3-16,-3-20 0 15,3-12 0-15,1-20 0 0,-5-14 0 16,1-4 0-16,1-3-2 15,0 6 0-15,4 7 1 16,0 16 0-16,5 12 0 0,2 23 0 16,1 16 2-16,0 15 0 15,-3 8 1-15,-8 4 2 16,-4 0-4-16,-12-2 0 16,-6-4 0-16,-13-6 0 0,-16-7 0 15,-12-10 0-15,-5-8 0 16,-7-9 0-16,-7-12 0 15,2-7 0-15,0-3 0 16,8-8 0-16,4-8-36 16,17-2-47-16,9 1-3 0</inkml:trace>
  <inkml:trace contextRef="#ctx0" brushRef="#br0" timeOffset="1752.5273">11367 14006 391 0,'0'0'4'0,"0"6"3"15,3 8 3-15,1 14 0 16,2 14 2-16,4 16 1 16,3 13 1-16,0 18 0 0,0 11-2 15,2 7-4-15,1 0-2 16,0-4-1-16,-2-8 0 16,-2-10-5-16,-4-17 0 15,0-15 0-15,-1-12 0 16,-4-13 0-16,-2-9 0 0,-1-19 0 15,-6 3 0-15,-7-11 0 16,-1-13 0-16,-5-3 0 16,-2-3 0-16,-2 0 0 15,-3 4 0-15,0 7 0 0,0 14 0 16,4 6 0-16,-2 15 0 16,5 11 0-16,6 5 0 15,8 2 0-15,5-1 0 16,4-4 0-16,16-13 0 0,5-12 0 15,11-7 0-15,4-19 0 16,11-5-29-16,18-9-52 16,-12-5-4-16</inkml:trace>
  <inkml:trace contextRef="#ctx0" brushRef="#br0" timeOffset="2352.5627">11800 15130 385 0,'0'0'3'0,"0"0"2"0,0 0-1 16,-10-4 2-16,8-6 0 15,0-8 1-15,2-4 1 16,0-6-1-16,5-4 0 15,4-5-4-15,7 1 1 0,-2 2 0 16,6 5 0-16,-1 8-1 16,-1 7 1-16,3 10-1 15,-2 8 1-15,-2 12 0 16,1 7-1-16,-3 9 1 16,0 2-1-16,0 4 0 0,1 2-1 15,-2-5 0-15,3-3 0 16,-1-6 0-16,1-9-1 15,3-9 1-15,-3-8-1 0,-5-5 0 16,1-14 0-16,-3-8 0 16,-7-9 1-16,-3-3-1 15,-2-5 0-15,-10 2 1 16,-1 2 0-16,-6 11-1 16,-1 8 2-16,-1 13-3 0,1 11 0 15,3 16 0-15,5 10 0 16,2 0-12-16,10 6-30 15,7-4-39-15,8-8-2 16</inkml:trace>
  <inkml:trace contextRef="#ctx0" brushRef="#br0" timeOffset="3054.5443">12494 14865 408 0,'0'0'5'0,"0"0"1"0,0 0 2 15,0 0 0-15,0 0 2 16,-6-8 1-16,6 8 1 15,-6-11 0-15,6 11-4 16,-11-13-1-16,11 13-1 0,-12-14 0 16,12 14-2-16,-17-12-4 15,8 5 0-15,0 4 0 16,-1 1 0-16,-1 2 0 16,1 2 0-16,0 6 0 15,0 8 0-15,1 4 0 0,0 7 0 16,1-1 0-16,3 4-4 15,1-3 1-15,3-2 0 16,1-7 0-16,0-8 1 16,0-10 0-16,14-11 1 0,1-6 0 15,2-3 0-15,3 4 1 16,4 3 0-16,6 12 0 16,1 9 0-16,3 20 1 15,3 14-1-15,-1 11 1 0,-4 10 0 16,0 8 1-16,-8 3 1 15,-7-2 0-15,-8-5 0 16,-9-5 0-16,-17-6 0 0,-7-9-3 16,-13-8 0-16,-9-15 0 15,-10-9 0-15,-6-11-2 16,-3-4-8-16,1-10-11 16,7-8-57-16,5-2-5 15</inkml:trace>
  <inkml:trace contextRef="#ctx0" brushRef="#br0" timeOffset="3530.4602">12832 14927 309 0,'0'0'3'0,"0"0"1"16,12-9 5-16,-2-5 0 16,3-3 0-16,2-7 0 15,1-3 2-15,0-1 4 0,-3-1 0 16,-6 2 0-16,-7 8-1 16,-2 9 0-16,-10 10 0 15,-4 14 1-15,-4 15-1 16,1 12-3-16,2 9-3 0,3 4-2 15,8 2-3-15,6-3 1 16,3-12-4-16,13-9-3 16,6-16-2-16,6-8-10 15,0-13-29-15,3-16-38 16,2-8 0-16</inkml:trace>
  <inkml:trace contextRef="#ctx0" brushRef="#br0" timeOffset="3872.3939">13105 14833 329 0,'0'0'6'16,"2"8"4"-16,0 3 3 0,0 5 2 16,1 3 2-16,0 2 1 15,0 5 1-15,0-1 0 16,-2 3-5-16,-1-7-4 15,1 0-2-15,-1-8-3 0,0-13-1 16,0 0-2-16,0 0-1 16,1-22 0-16,0-7-2 15,5-7 2-15,-2-1-1 16,4-4 0-16,1 0 0 16,4 5 1-16,3 8 0 0,4 10 0 15,2 13 1-15,1 7 0 16,0 17 0-16,-2 8-1 15,1 12-2-15,-8 5-4 16,4 10-25-16,-6-1-49 0,-3 0-3 16</inkml:trace>
  <inkml:trace contextRef="#ctx0" brushRef="#br0" timeOffset="4624.7009">14141 14258 402 0,'0'0'4'15,"-4"20"3"-15,3 4 3 0,1 11 1 16,0 10 1-16,5 12 1 15,3 13 1-15,3 8 0 16,5 7-4-16,0-2-2 16,5 3-2-16,-2-1-6 0,-1-7 0 15,1-9 0-15,-4-8 0 16,-1-8 0-16,-5-14 0 16,0-8 0-16,-5-18 0 15,-4-13 0-15,0-11 0 0,0-18 0 16,-1-7 0-16,-1-9 0 15,-1-4 0-15,3-3 0 16,3 5 0-16,6 1 0 16,5 13 0-16,5 12 0 0,3 12 0 15,4 9 0-15,1 12 0 16,-2 13 0-16,-4 8 0 16,0 7 0-16,-13 5 0 15,-5 3 0-15,-4-5 0 0,-13 1 0 16,-8-8 0-16,-5-14 0 15,-1-8 0-15,-6-14-12 16,7-9-17-16,10-13-52 0,4-8-3 16</inkml:trace>
  <inkml:trace contextRef="#ctx0" brushRef="#br0" timeOffset="5092.1864">14798 15019 398 0,'0'0'4'16,"-3"18"1"-16,3-3 1 16,0 3 2-16,4 0 0 15,8 0 2-15,0-3 0 16,8-6 1-16,3-9-4 0,-1-6-1 15,3-15 0-15,-4-8-1 16,-9-5-1-16,-1-8 0 16,-11-4-1-16,-2 5 1 0,-12 0 1 15,-3 10 0 1,-5 4-3-16,-3 12-2 0,0 13 0 16,1 4 0-16,5 18 0 15,4 4 0-15,6 8 0 16,6-6-20-16,3-2-61 0,10-3-3 15</inkml:trace>
  <inkml:trace contextRef="#ctx0" brushRef="#br0" timeOffset="5607.5701">15143 14702 355 0,'0'0'6'0,"1"11"4"16,3 8 2-16,4 7 1 0,-1 11 2 16,4 9 0-16,2 7 1 15,2 3 1-15,-2-1-5 16,1-2-4-16,-1-10-3 15,-2-12-1-15,-3-17-1 0,-8-14-1 16,17-17-1-16,-13-17-1 16,2-11 0-16,1-8-1 15,0-1 2-15,3 3-1 16,0 9 1-16,3 17 1 16,-1 16-1-16,5 17 1 0,-5 16 1 15,6 15-1-15,-1 11 0 16,3-4-3-16,0 5-6 15,-4-14-17-15,-10-8-55 16,12-14-3-16</inkml:trace>
  <inkml:trace contextRef="#ctx0" brushRef="#br0" timeOffset="5998.2279">15681 14205 454 0,'0'0'4'0,"0"0"1"16,0 0 2-16,0 21 0 15,1 8 1-15,6 13 1 16,-3 15 1-16,8 14-3 16,1 10-7-16,1 5 0 0,0 1 0 15,2-4 0-15,-1-8 0 16,0-12 0-16,-2-18 0 15,-6-13 0-15,-1-10 0 16,-6-22 0-16,0 0 0 16,-8-4 0-16,-7-17 0 0,-7-1 0 15,-7 0 0-15,0 3 0 16,-3 5 0-16,-1 9 0 16,5 5 0-16,1 13 0 0,9 10 0 15,7 4 0-15,7 2 0 16,6 0 0-16,12-8 0 15,7-4 0-15,6-10 0 16,6-7-2-16,12-24-77 0,-2 9-5 16</inkml:trace>
  <inkml:trace contextRef="#ctx0" brushRef="#br0" timeOffset="6370.486">16111 14658 442 0,'0'0'4'16,"0"0"2"-16,0 0 2 16,0 0 1-16,-16 0 0 15,7 4 0-15,-4 8 1 16,1 0-1-16,-7 6-4 0,4 5-5 15,-1-1 0-15,4 4 0 16,5-3 0-16,0 3 0 16,7-7 0-16,8 0 0 0,1-5 0 15,10 0-2-15,0-2 0 16,4 2 0-16,-3 4 2 16,-6 5 1-16,-1 6 1 15,-7 7 1-15,-6 4-3 0,-7 5 0 16,-9-3 0-16,-7-1 0 15,-2-11 0-15,5-14-47 16,-7-4-34-16,-2-6-3 16</inkml:trace>
  <inkml:trace contextRef="#ctx0" brushRef="#br0" timeOffset="47382.7299">10293 16223 337 0,'0'0'7'0,"0"0"6"16,-7-8 3-16,7 8 3 16,-10-4 0-16,10 4 2 15,-11-7-1-15,11 7 1 0,0 0-7 16,-10 0-5-16,10 5-3 15,0 11-3-15,5 9 0 16,2 11-2-16,5 9 1 16,2 11-2-16,6 9 0 15,-1 3 0-15,0 7 0 0,2-5 0 16,0-6 0-16,-4-6 0 16,-4-11 0-16,-4-8 0 15,-3-14 0-15,-1-3 0 0,-5-22 0 16,2 9 0-16,-4-14 0 15,-4-18 0-15,-2-5 0 16,-5-12 0-16,2-7 0 16,-5-8 0-16,0-2 0 0,0-4 0 15,5 2 0-15,2 3 0 16,1 6 0-16,5 4 0 16,3 6 0-16,2 5 0 15,11 6 0-15,-1 5 0 16,10 12 0-16,1 5 0 0,8 7 0 15,6 8 0-15,4 10 0 16,6 10 0-16,2 8 0 16,3 6 0-16,-4 7 0 15,-2 9 0-15,-9 0 0 0,-9 3 0 16,-10 3 0-16,-12-1 0 16,-9-1 0-16,-14-5 0 15,-12-7 0-15,-4-12 0 0,-6-8 0 16,-8-13 0-16,1-9 0 15,-1-6 0-15,7-4 0 16,1-10 0-16,14-5-42 16,7-3-43-16,10 1-2 15</inkml:trace>
  <inkml:trace contextRef="#ctx0" brushRef="#br0" timeOffset="47892.0643">11214 16866 511 0,'0'0'0'0,"0"0"0"16,0 0 0-16,0 0 0 16,-4-5 0-16,-4-7 0 15,-2-5 0-15,3-11 0 16,-4-10 0-16,0-7 0 0,-2-8-2 16,-1-4-3-16,4 1 0 15,-1 5 4-15,0 8 1 16,1 9 1-16,-4 11 2 15,1 14 1-15,2 9 1 16,1 7-5-16,2 5 0 0,7 2-7 16,1-14-19-16,-7 10-54 15,20-6-4-15</inkml:trace>
  <inkml:trace contextRef="#ctx0" brushRef="#br0" timeOffset="48463.9342">11547 16441 365 0,'0'0'8'16,"0"0"4"-16,0 0 0 15,-12 0 1-15,12 0 2 16,-16 4 2-16,5-4-1 0,-3 5 2 16,-3-2-7-16,4 3-4 15,-2 0-1-15,4 3-2 16,0 2-2-16,5 3 0 16,4 1-2-16,2 2-1 0,8 1 1 15,9-1-2-15,5 3 1 16,4-1 0-16,4 0-1 15,2 1 1-15,-2-1-1 16,0 4 2-16,-5-1 0 16,-8 3 0-16,-7 2 2 0,-10 1-1 15,-7 2 2-15,-13-3-1 16,-7-6 3-16,-11-8-5 16,-2-4 0-16,-3-2 0 15,-3-7-5-15,10-4-8 0,0-9-19 16,9-3-49-16,14 1-1 15</inkml:trace>
  <inkml:trace contextRef="#ctx0" brushRef="#br0" timeOffset="49198.9494">11796 16436 415 0,'0'0'5'16,"0"0"2"-16,0 0 1 15,5 9 1-15,0 7 0 16,-1 7 1-16,3 7 0 0,0 10-1 16,2 1-4-16,3 2-2 15,-2-4-2-15,6-5 0 16,-2-12-2-16,4-17 0 0,-3-10 0 15,3-20 0-15,-5-10 0 16,1-8-1-16,-4-1 2 16,3 5 1-16,-2 10 0 15,-1 19 1-15,2 14-1 0,-5 24 0 16,6 15 0-16,1 13-3 16,-1 4-6-16,8 4-23 15,9-9-48-15,-6-13-1 16</inkml:trace>
  <inkml:trace contextRef="#ctx0" brushRef="#br0" timeOffset="49573.9701">12297 15979 461 0,'0'0'5'16,"-5"11"1"-16,4 11 2 0,1 14 2 16,0 15 1-16,6 12-1 15,1 17-10-15,4 9 0 16,2 7 0-16,3-3 0 16,5-6 0-16,-2-12 0 0,9-8 0 15,-2-17-83-15,0-16-3 16</inkml:trace>
  <inkml:trace contextRef="#ctx0" brushRef="#br0" timeOffset="49979.4275">12886 16958 400 0,'0'0'3'0,"0"-17"1"0,-6-4 1 16,-3-8 0-16,-2-13 1 15,-3-13 1-15,-6-9 1 16,-4-17-2-16,-1-5-2 16,-3-3 1-16,3 3 0 0,5 10 1 15,4 6-4-15,6 15 2 16,6 13 0-16,5 15 0 16,13 15 0-16,6 8-2 15,10 4 0-15,5 0-3 16,6 8-2-16,0-2-10 0,8-6-44 15,-4 7-21-15,2 1-2 16</inkml:trace>
  <inkml:trace contextRef="#ctx0" brushRef="#br0" timeOffset="50198.1092">12659 16535 418 0,'0'0'5'0,"0"0"2"16,-1 12-1-16,1-12 2 15,9 2 0-15,8-2 0 0,8-2 0 16,5-5-1-16,9-6-6 16,8 1-4-16,3-7-16 15,4 3-56-15,8 5-2 16</inkml:trace>
  <inkml:trace contextRef="#ctx0" brushRef="#br0" timeOffset="50456.6475">13348 16869 470 0,'0'0'3'0,"0"0"1"16,0 0-2-16,-5-6-1 16,-1-8-4-16,0-12-4 15,0-13-10-15,1-11-26 0,6-10-36 16,-1-12-2-16</inkml:trace>
  <inkml:trace contextRef="#ctx0" brushRef="#br0" timeOffset="50548.7229">13271 16327 412 0,'-2'13'5'16,"-2"9"1"-16,-1 6 0 0,2 5-1 15,-3-4-1-15,6 3-10 16,-6-12-15-16,-1-11-48 16,13-19-6-16</inkml:trace>
  <inkml:trace contextRef="#ctx0" brushRef="#br0" timeOffset="50883.8221">13531 15819 438 0,'0'0'6'0,"0"26"0"15,0 6 0-15,0 11 1 0,8 16 0 16,5 10 1-16,4 6-1 16,4 10 1-16,8-7-6 15,2-5 0-15,0-8 0 16,-4-15-2-16,-2-7 1 15,-5-11-2-15,-8-8-1 0,-5-7 1 16,-7-5-1-16,-11-8 0 16,-3-3-1-16,-10-1 2 15,-6-6 1-15,-4 0 2 16,-1 1 1-16,0 5 1 0,2 5 1 16,7 11-2-16,4 4 1 15,10 7-2-15,9 0-2 16,5 1 0-16,13-3 0 0,8-6 0 15,9-9 0-15,3-12 0 16,9-6-12-16,-4-16-36 16,2-2-33-16,0-4-2 15</inkml:trace>
  <inkml:trace contextRef="#ctx0" brushRef="#br0" timeOffset="51149.7392">13916 16564 456 0,'0'0'4'0,"0"0"0"15,0 0-1-15,7 9 2 16,-7-9 0-16,19-7 0 0,-5-4 1 16,4-4-1-16,-1-8-2 15,2-3-1-15,-1-4 1 16,-4-2 0-16,-6 5-1 16,-7 3 0-16,-1 7 1 0,-8 12-3 15,-7 5 0-15,-3 14 0 16,-2 18 0-16,4 7 0 15,4 7 0-15,11 7 0 16,3-3 0-16,17-2 0 0,10-10-4 16,14-7-16-16,5-19-12 15,12-12-50-15,9-3-2 16</inkml:trace>
  <inkml:trace contextRef="#ctx0" brushRef="#br0" timeOffset="51736.1828">14955 15842 424 0,'0'0'3'0,"0"30"2"16,5 6 2-16,3 13 1 16,2 18 0-16,5 11 1 15,2 11 1-15,4 6-1 0,0 0-2 16,-1-14-2-16,-2-11-2 16,-1-19-1-16,-3-17-1 15,-2-18 0-15,-3-16-1 0,-1-14 0 16,0-17 1-16,-1-3-1 15,3-4 0-15,2 2 1 16,-1 4-1-16,6 7 1 16,-1 8-1-16,9 15 1 0,0 5-1 15,3 16 0-15,-2 8 0 16,3 8 0-16,-6 10-1 16,-6 0 1-16,-5 4 0 15,-12-3 0-15,-6 0-1 16,-11-9-2-16,-9-14-4 0,-2-8-9 15,-8-15-32-15,8-20-32 16,3-9-2-16</inkml:trace>
  <inkml:trace contextRef="#ctx0" brushRef="#br0" timeOffset="52295.5949">15614 16433 376 0,'0'0'4'0,"0"0"4"15,0 15 1-15,5-3 2 16,1 2 1-16,6 2 2 0,2 2 0 16,-1-2 1-16,6 0-3 15,-5-1-3-15,1-4-1 16,-3-7-2-16,-1 0-1 15,-11-4 0-15,9 4-2 0,-9-4-3 16,0 0 0-16,0 0 0 16,0-12 0-16,0 2 0 15,0-6 0-15,0-7 0 16,0-3 0-16,0-5 0 0,-2-3 0 16,-2-2 0-16,-2 2 0 15,-5 5 0-15,0 2 0 16,-6 11 0-16,1 8 0 15,-3 8 0-15,0 5 0 0,4 9 0 16,-2 7 0-16,8 3 0 16,3-2 0-16,5 3 0 15,1-8 0-15,12 0-11 16,-6 3-53-16,16-11-19 0,0 1-2 16</inkml:trace>
  <inkml:trace contextRef="#ctx0" brushRef="#br0" timeOffset="52616.736">15959 16440 422 0,'0'0'3'16,"0"13"0"-16,0 0 1 0,0 1 2 16,0 2 0-16,0-3 1 15,-3-2 0-15,3-11-1 16,0 0-1-16,-8-9-1 16,7-14-1-16,1-5-1 15,5-1-1-15,5 3 1 0,1 8-2 16,2 11-2-16,7 7-3 15,1 14-9-15,2 8-13 16,-6 7-50-16,9 3-1 16</inkml:trace>
  <inkml:trace contextRef="#ctx0" brushRef="#br0" timeOffset="52988.3557">16299 15784 483 0,'0'0'3'0,"-2"12"0"0,2 11 1 15,0 10 0-15,4 14 1 16,6 13 1-16,1 8-3 16,3 9-3-16,5 0 0 15,1-6 0-15,0-6 0 0,-1-12 0 16,-2-13 0-16,-5-14 0 15,1-10 0-15,-13-16 0 16,0 0 0-16,-1-10 0 16,-13-8 0-16,-5 0 0 15,-5-1 0-15,0 5 0 0,-4 5 0 16,6 9 0-16,3 9 0 16,3 12 0-16,9 4 0 15,5 5 0-15,3 0 0 16,8-3 0-16,10-6 0 0,-1-11-11 15,12-6-20-15,3-8-49 16,-1-13-3-16</inkml:trace>
  <inkml:trace contextRef="#ctx0" brushRef="#br0" timeOffset="53302.5352">16748 16171 449 0,'0'0'7'0,"-12"0"1"15,12 0 1-15,-16 8 0 16,1 4 0-16,0 5 1 0,-4 5 0 16,-1 2-10-16,5 8 0 15,1-6 0-15,4 2 0 16,4-3 0-16,6-2 0 15,2-4 0-15,8-5 0 0,5 1 0 16,1-3 0-16,1 5 0 16,-3 1 0-16,-4 7 0 15,-7 5 0-15,-3 10 0 16,-7 1 0-16,-9-2-2 0,3 2-80 16,-7-7-3-16</inkml:trace>
  <inkml:trace contextRef="#ctx0" brushRef="#br0" timeOffset="56318.2741">17352 16406 390 0,'0'0'3'16,"0"0"-1"-16,0 0 2 15,9 3 1-15,-1-3 0 0,7-7 0 16,2-1 1-16,6-8 0 16,6-6-2-16,5-5 0 15,3-7 0-15,6-3-3 0,3-5-1 16,1-4 0-16,5-3 0 15,-4 1 0-15,2-1-1 16,-3-2 1-16,-3 3 0 16,-8-5 0-16,-2 3 1 0,-3 1 1 15,-5 2 1-15,-7 0 0 16,-6 2 1-16,-6 2 0 16,-2 0-1-16,-4 3 0 0,-1 1 0 15,-8 2 0-15,-4-3-2 16,-6 2 0-16,-1-1-1 15,-5-3 1-15,-2 2 0 16,-5-6 1-16,-1 0-1 16,-2 0 1-16,-4-4 1 15,1 1-1-15,-4 0 1 0,-2-1 0 16,-8 0-1-16,1 1 1 16,-4 2-1-16,-4-3-1 15,-2-1 0-15,-1-1 1 0,-3-1-1 16,0 1 0-16,-1-2 0 15,2 0 0-15,-4 1 1 16,1-1 0-16,-5 2 0 16,0 2 1-16,-2-1-3 0,1 5 0 15,-4-3 0-15,0 6 0 16,0 2 0-16,-3 2 0 16,3 0 0-16,-2 5 0 15,-1 1 0-15,2 3 0 0,-3 1 0 16,3 1 0-16,0 3 0 15,4-2 0-15,-1 4 0 16,2-2 0-16,2 2 0 16,3 0 0-16,3 1 0 15,0-2 0-15,1 5 0 0,6-1 0 16,-1-2 0-16,1 3 0 16,5 0 0-16,2 0 0 15,2 2 0-15,2-1 0 0,-2 0 0 16,6 3 0-16,-3-5 0 15,5 6 0-15,-1-1 0 16,1 1 0-16,0 0 0 16,-1 0 0-16,4-1 0 0,0 2 0 15,0-4 0-15,3-2 0 16,0 0 0-16,-1-4 0 16,2-1 0-16,0-2 0 15,0-3 0-15,0 0 0 0,0-2 0 16,0-1 0-16,-2 3 0 15,2-1 0-15,-5 0 0 16,1-1 0-16,-1 4 0 0,-1-5 0 16,2 5 0-16,0-4 0 15,0 0 0-15,0 2 0 16,3 0 0-16,-1 2 0 16,2 3 0-16,1 0 0 15,-1 4 0-15,2 3 0 0,2 3 0 16,4 2 0-16,3-1 0 15,1 4 0-15,1-1 0 16,4 3 0-16,1 0 0 16,5 1 0-16,0 0 0 0,10 6 0 15,-14-5 0-15,14 5 0 16,0 0 0-16,0 0 0 16,0 0 0-16,0 0 0 15,0 0 0-15,0 0 0 0,-8 5 0 16,8-5 0-16,0 19 0 15,4-5 0-15,-1 6 0 16,1 11 0-16,4 6 0 0,4 8 0 16,-1 7 0-16,2 6 0 15,2 2 0-15,0 4 0 16,1-5 0-16,-1-3 0 16,-2-5 0-16,-4-12 0 15,-1-6 0-15,-1-13 0 0,-5-2 0 16,-1-7 0-16,-1-11 0 15,-6 0 0-15,-4-3 0 16,0-13 0-16,-2-6 0 16,-3-8 0-16,1-6 0 0,-2-10 0 15,2-2 0-15,1-5 0 16,2-4 0-16,0 4 0 16,0 1 0-16,5 6 0 0,2 4 0 15,1 6 0-15,3 3 0 16,0 3 0-16,7 6 0 15,3 3 0-15,7 1 0 16,3 4 0-16,6 6 0 0,7 9 0 16,10 1 0-16,7 5 0 15,7 10 0-15,7 0 0 16,1 3 0-16,5 1 0 16,-1-2 0-16,-3 1 0 15,-10 1-71-15,2-13-14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946.47601" units="1/cm"/>
          <inkml:channelProperty channel="Y" name="resolution" value="1676.0614" units="1/cm"/>
          <inkml:channelProperty channel="F" name="resolution" value="1.41944" units="1/deg"/>
          <inkml:channelProperty channel="T" name="resolution" value="1" units="1/dev"/>
        </inkml:channelProperties>
      </inkml:inkSource>
      <inkml:timestamp xml:id="ts0" timeString="2017-11-02T14:46:12.27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9309 15290 394 0,'0'0'6'0,"0"0"4"16,0 0 3-16,0 0 2 16,0 0 1-16,2 14 2 15,2 1 1-15,3 11 1 0,2 9-20 16,0 10 0-16,1 12 0 16,3 9 0-16,-1 11 0 15,3 7 0-15,-6 7 0 16,2 0 0-16,-3-1 0 0,-2-5 0 15,3-6 0-15,-4-11 0 16,11-11-6-16,-1-15-81 16,2-21-2-16</inkml:trace>
  <inkml:trace contextRef="#ctx0" brushRef="#br0" timeOffset="592.6991">9774 15990 411 0,'0'0'3'15,"0"17"5"-15,2 3 1 16,4 2 0-16,1 4 2 0,4-2-1 16,4 0 1-16,4-5 1 15,4-11-2-15,1-10-6 16,0-22-1-16,-1-12 0 15,-2-11-1-15,-1-11-1 0,-8-11 0 16,-5-1-1-16,-7 1 0 16,-5 10 1-16,-5 11 1 15,-10 13-2-15,0 22 0 16,-7 18 0-16,0 26 0 16,-2 15 0-16,6 13 0 0,5 2 0 15,5 1 0-15,10-3 0 16,1-16 0-16,21-21-75 15,4-5-9-15</inkml:trace>
  <inkml:trace contextRef="#ctx0" brushRef="#br0" timeOffset="1338.5496">10322 15744 308 0,'0'0'9'0,"0"0"5"15,-2 12 2-15,1-4 2 0,-1 5 4 16,2 4-1-16,0 5 1 15,0 5 2-15,0 4-9 16,1 1-4-16,2 0-2 16,0 1-2-16,0-4-2 0,2-5-1 15,-3-5-2-15,0-8 0 16,-2-11 0-16,2-13-2 16,-1-13 0-16,1-10 0 15,-1-6 0-15,3-7 0 0,1 1 0 16,3-2 0-16,3 6 0 15,-1 9 0-15,5 10 0 16,-1 10 0-16,0 14 0 16,2 10 0-16,1 17 0 15,-3 15 0-15,-2 10 0 0,1 10 0 16,-8 4 0-16,4 1 0 16,-4-4 0-16,-4-11 0 15,1-9 0-15,-1-18 0 0,9-13-33 16,-3-18-51-16,2-15-4 15</inkml:trace>
  <inkml:trace contextRef="#ctx0" brushRef="#br0" timeOffset="1958.6997">10907 16084 505 0,'0'0'3'16,"0"0"0"-16,-2 11-3 15,2-11 0-15,0 0 0 16,0 0 0-16,-11-9 0 15,9-13 0-15,-2-13 0 0,-1-6-9 16,1-14-3-16,1-7-1 16,0 3 2-16,-1 5 6 15,-1 11 2-15,-3 11 4 0,0 15 3 16,-1 14 5-16,-1 9 1 16,0 15 1-16,4-2-3 15,2 4-4-15,4-7-3 16,4-6-5-16,9-7-7 0,12-3-10 15,4-12-13-15,9-2-9 16,4-4-1-16,7 1 3 16,-3 3 5-16,1-3 10 15,-4 7 12-15,-5-2 18 0,-4 6 19 16,-9-2 14-16,-4 1 1 16,-9 1 1-16,-1 2-3 15,-11 4-4-15,3-11-7 16,-3 11-5-16,-13-9-5 15,0 8-5-15,-5 1-10 0,-3 10 0 16,1 10 0-16,0 9 0 16,0 7 0-16,6 11 0 15,6 6 0-15,6 2 0 0,3 0 0 16,13-3 0-16,4-6 0 16,10-9 0-16,6-10 0 15,10-9 0-15,-3-15-11 16,9-3-74-16,0-10-1 0</inkml:trace>
  <inkml:trace contextRef="#ctx0" brushRef="#br0" timeOffset="2544.2919">12297 15097 423 0,'0'0'6'16,"1"19"1"-16,0 9 3 16,2 10 0-16,2 17 3 0,3 12 0 15,-2 18 0-15,5 8 0 16,-1 7-10-16,1-3-3 15,2-6 0-15,-1-11 0 16,-1-17 0-16,1-14 0 0,-1-21 0 16,1-18 0-16,0-17 0 15,2-25 0-15,-2-12 0 16,2-10 0-16,-1-1 0 16,3-6 0-16,-2 11 0 0,2 7 0 15,-1 14 0-15,4 19 0 16,0 13 0-16,0 19 0 15,1 10 0-15,-3 13 0 16,-5 6 0-16,-5 4 0 0,-7 1 0 16,-2-2 0-16,-11-8 0 15,-10-12 0-15,-4-4 0 16,-6-15-52-16,4-15-31 16,-3-4-1-16</inkml:trace>
  <inkml:trace contextRef="#ctx0" brushRef="#br0" timeOffset="3082.6236">12883 15672 397 0,'0'0'6'15,"-3"11"0"-15,3 3 2 16,0 7 1-16,3 5 1 16,7 0 1-16,3 3 0 15,3 0 2-15,10-5-5 0,0-10-1 16,6-10-1-16,-2-11-1 15,1-14 0-15,-2-11 0 16,-6-8-1-16,-9-9-4 16,-9-3 0-16,-5-3 0 15,-11 6 0-15,-6 7 0 0,-5 14 0 16,-6 12 0-16,0 16 0 16,-1 8 0-16,6 18 0 15,5 6 0-15,9 10-19 0,6-1-59 16,6-10-5-16</inkml:trace>
  <inkml:trace contextRef="#ctx0" brushRef="#br0" timeOffset="3598.9551">13389 15512 340 0,'0'0'6'16,"5"16"3"-16,0 4 5 0,1 6 1 16,0 5 2-16,0 7 0 15,4 2 3-15,-1 4-2 16,-4-9-4-16,4-4-4 15,-6-12-2-15,-3-19-2 0,10 0-2 16,-6-22-1-16,-3-14-1 16,1-9-1-16,2-5 1 15,2 2-2-15,-1-1 0 16,2 9 0-16,2 18 0 0,4 15 0 16,2 16 0-16,0 22 0 15,3 11 0-15,0 10 0 16,1 4-3-16,3 6-13 15,-2-10-63-15,-2-11-2 0</inkml:trace>
  <inkml:trace contextRef="#ctx0" brushRef="#br0" timeOffset="4018.7877">14006 14901 426 0,'0'0'7'0,"0"0"1"0,0 7 2 15,0 12 2-15,0 10 1 16,0 16 0-16,0 15 1 16,2 17-6-16,1 10-8 0,0 11 0 15,1 2 0-15,6-5 0 16,-4-8 0-16,4-12 0 15,-2-17 0-15,3-18 0 16,-1-14 0-16,-10-26 0 0,13 3 0 16,-10-17 0-16,-3-17 0 15,-11-9 0-15,-4-2 0 16,-9-1 0-16,-4 5 0 16,-5 12 0-16,-1 11 0 15,-1 15 0-15,4 17 0 0,7 16 0 16,6 10 0-16,5 6 0 15,9-3 0-15,6 0 0 16,16-10 0-16,5-6 0 0,6-19 0 16,11-5-13-16,3-11-70 15,1-13-3-15</inkml:trace>
  <inkml:trace contextRef="#ctx0" brushRef="#br0" timeOffset="4388.5463">14410 15318 447 0,'0'0'4'15,"0"0"2"-15,0 0 2 16,0 0 1-16,-12 7-1 0,2 1 2 15,-2 9 0-15,-4 2-1 16,-2 4-9-16,1 2 0 16,4 2 0-16,4 2 0 0,6-2 0 15,3-1 0-15,7-5 0 16,9-3 0-16,4 1 0 16,5-2 0-16,1 2 0 15,-2 7 0-15,-3 3 0 16,-7 7 0-16,-5 7 0 0,-8 7 0 15,-2 3 0-15,-11-2 0 16,-6 0 0-16,-5-10 0 16,-5-12 0-16,4-9-72 15,-6-8-13-15</inkml:trace>
  <inkml:trace contextRef="#ctx0" brushRef="#br0" timeOffset="107170.5501">9683 16828 353 0,'0'0'7'0,"-7"-8"5"16,7 8 3-16,-13-18 0 16,8 5 2-16,-1 0 2 0,-2-4 2 15,3 3 0-15,-1 5-7 16,6 9-3-16,-1 7-5 15,1 20-6-15,8 21 0 16,0 12 0-16,3 16 0 0,-4-33 0 16,3 3 0-16,0 2 0 15,1 5 0-15,2-6 0 16,3 6-7-16,2-7-77 16,-1 0-2-16</inkml:trace>
  <inkml:trace contextRef="#ctx0" brushRef="#br0" timeOffset="107423.7398">9972 16714 410 0,'0'0'8'0,"0"27"3"0,0 2 3 15,4 14 1-15,-2 10 1 16,3 10 0-16,4 9 1 16,-3-33-13-16,-2 4-4 15,1-2 0-15,5 4 0 0,-4-9 0 16,5 3 0-16,-2-4-83 16,3-2-3-16</inkml:trace>
  <inkml:trace contextRef="#ctx0" brushRef="#br0" timeOffset="107622.7695">9730 17205 435 0,'0'0'4'16,"0"0"2"-16,0 0 3 0,13 4 1 15,-1-1 1-15,8-3 0 16,8 0 0-16,5-7 1 15,12-1-10-15,5-6-2 16,13 0-32-16,1-6-48 16,4-2-3-16</inkml:trace>
  <inkml:trace contextRef="#ctx0" brushRef="#br0" timeOffset="108259.5964">10321 17051 386 0,'0'0'6'16,"0"9"3"-16,0 4 3 16,0 5 2-16,0 2 0 15,4 6 1-15,3 1-1 0,2 3 1 16,-2-6-5-16,6-3-5 16,1-10-1-16,1-11-3 15,-1-9 1-15,-3-12-2 16,3-2 1-16,-2-2-1 15,3 2 0-15,0 9 1 0,5 14-1 16,3 13 2-16,-9 3-2 16,4 8 0-16,1 5 0 15,-1 5 0-15,2 5 0 0,0 0 0 16,-3 4 0-16,-3 3 0 16,-3 0 0-16,-7 2 0 15,-4-4 0-15,-4 4 0 16,-10-7 0-16,-6 0 0 0,-7-4 0 15,-1-3 0-15,-5-5 0 16,-2-7 0-16,-5-9-27 16,5-5-56-16,3-8-3 15</inkml:trace>
  <inkml:trace contextRef="#ctx0" brushRef="#br0" timeOffset="108776.3476">10955 16462 430 0,'0'0'4'0,"0"0"2"16,0 0 1-16,0 17 1 0,0 7 1 15,0 17 0-15,3 14 1 16,2 16 2-16,5 8-4 15,-1 7-2-15,1-1-4 16,1-3-2-16,-1-10 0 0,-4-16 0 16,4-14 0-16,-7-14 0 15,-3-13 0-15,0-15 0 16,-7 0 0-16,-10-8 0 16,-1-6 0-16,-4-2 0 15,-3 5 0-15,1 3 0 0,2 8 0 16,2 8 0-16,9 12 0 15,9-7 0-15,2 0 0 16,4 2 0-16,5-1 0 16,20 6 0-16,13-1-11 15,3-7-53-15,8-12-19 0,7-13 0 16</inkml:trace>
  <inkml:trace contextRef="#ctx0" brushRef="#br0" timeOffset="109210.7999">11338 17154 315 0,'0'0'6'15,"0"0"3"-15,1 12 5 16,-1-12 2-16,1 14 3 0,-1-14 0 16,0 10 0-16,0-10 2 15,-7 0-8-15,5-12-3 16,-4-2-5-16,3-8-2 0,2-4-2 15,1-1-1-15,5-4 0 16,3 0-1-16,6 3 1 16,3 2 0-16,3 6 0 15,2 3 1-15,-2 11 0 16,1 8 1-16,3 17 0 0,-3 6 0 16,-5 10 2-16,5 6-1 15,-5 1 2-15,0-1-1 16,0-7 0-16,1-5-1 0,0-12 1 15,-2-13-1-15,-1-8 1 16,-2-13-4-16,-2-8 0 16,-3-8 0-16,-6-1 0 15,-1-2 0-15,-8 3 0 0,-6 10 0 16,-2 6 0-16,-3 10 0 16,0 7 0-16,3 14 0 15,3 4 0-15,4 0-23 16,-10 4-57-16,22-5-1 15</inkml:trace>
  <inkml:trace contextRef="#ctx0" brushRef="#br0" timeOffset="109824.5306">12008 16904 421 0,'0'0'4'15,"0"0"1"-15,0 0 1 16,-10 8 3-16,10-8 0 0,0 0 0 16,-10 5 2-16,10-5-1 15,-10 0-2-15,10 0-2 16,0 0-1-16,-11-5-2 16,11 5 0-16,-9-5-1 0,9 5-2 15,-13-3 0-15,13 3 0 16,-12 0 0-16,2 8 0 15,1 6 0-15,3 6 0 16,-3 7 0-16,2 4 0 0,2 3 0 16,3 2 0-16,2-5 0 15,0-5 0-15,8-9 0 16,2-13 0-16,-1-5 0 16,5-10-2-16,0-1 2 15,5-1 0-15,2 9 0 0,2 4 2 16,3 18-2-16,-12-2 0 15,0 5 0-15,3 8 0 16,-2 2 0-16,-1 6 0 0,-3 2 0 16,0 4 0-16,-5 1 0 15,-5-1 0-15,-1 3 0 16,-5-5 0-16,-7 1 0 16,-4-6 0-16,-2 0-3 15,-7-7-21-15,-3-2-56 16,3-8-3-16</inkml:trace>
  <inkml:trace contextRef="#ctx0" brushRef="#br0" timeOffset="110307.4652">12340 17106 349 0,'0'0'3'0,"0"0"2"15,0 0 3-15,4-6 4 16,-1-7 1-16,6-4-1 16,0-8 2-16,-1-1 0 0,2-6 0 15,-4 0-2-15,-3 4-1 16,-3 5-1-16,0 14-1 15,0 9-1-15,-19 17 1 0,8 15-1 16,2 11-8-16,1 3 0 16,5 4 0-16,3-1 0 15,5-8 0-15,12-10 0 16,4-11 0-16,2-17 0 0,7-3-26 16,-4-10-54-16,3-10-3 15</inkml:trace>
  <inkml:trace contextRef="#ctx0" brushRef="#br0" timeOffset="110572.1172">12580 17056 348 0,'0'0'5'16,"0"14"4"-16,0 0 4 16,5 5 2-16,-2 0 1 15,-1 1 1-15,1 0 0 0,0-1 0 16,2-6-4-16,-5-13-3 15,0 0-3-15,10-16-2 16,-3-5-1-16,0-5 0 16,1 1-1-16,4-1 1 0,1 6 0 15,0 7-4-15,3 6 0 16,-1 7 0-16,1 8 0 16,3 9 0-16,-3-2 0 0,8 8-4 15,-7-6-75-15,4 0-4 16</inkml:trace>
  <inkml:trace contextRef="#ctx0" brushRef="#br0" timeOffset="111236.8966">14012 16175 375 0,'0'0'6'0,"-3"10"4"16,0 6 2-16,2 14 1 0,0 12 1 15,1 14 2-15,1 17-2 16,6 14 2-16,3 10-5 16,2 3-3-16,3-3-2 15,0-7-1-15,3-12-2 0,-2-13-1 16,0-16-2-16,-3-13 0 16,0-18 0-16,2-14 0 15,-3-5 0-15,4-15 0 16,-3-10 0-16,5-3 0 15,-2-6 0-15,3-3 0 0,0 4 0 16,2 5 0-16,1 7 0 16,3 9 0-16,-2 11 0 15,1 7 0-15,-1 16 0 0,-6 10 0 16,-2 7 0-16,-11 3 0 16,-4 1 0-16,-7-4 0 15,-13-3 0-15,-7-10 0 16,-3-13 0-16,-7-12 0 0,3-5-5 15,-2-19-17-15,10-11-58 16,4-2-5-16</inkml:trace>
  <inkml:trace contextRef="#ctx0" brushRef="#br0" timeOffset="111662.0155">14567 16975 422 0,'0'0'2'0,"0"22"2"16,3-8-1-16,5 2 1 15,2 0 2-15,0-1 0 16,7-6 1-16,0-2 0 16,3-11-2-16,-1-16 0 0,-4-5-1 15,-1-10 0-15,-4-2-1 16,-8-4 0-16,-2 2 0 15,-7 6 1-15,-6 2-1 16,-3 13 1-16,-5 12-1 0,4 8-1 16,-1 15-1-16,6 9-4 15,2 5-6-15,10 8-18 16,15-5-52-16,-2-5-4 16</inkml:trace>
  <inkml:trace contextRef="#ctx0" brushRef="#br0" timeOffset="112054.926">14929 16791 410 0,'0'0'4'0,"-4"17"2"0,3 3 1 15,1 6 1-15,0 3 0 16,1 5 0-16,4-1 1 16,-1 0-1-16,3-9-2 15,1-10-3-15,1-13-2 0,0-9 0 16,-3-19-1-16,2-6 0 15,0-6 0-15,0-1 0 16,-2 1 0-16,4 8 0 16,-1 10 2-16,1 14-1 15,3 13 0-15,1 16 0 0,4 10-1 16,-2 6-5-16,9 4-24 16,-1-1-48-16,-3-7-3 15</inkml:trace>
  <inkml:trace contextRef="#ctx0" brushRef="#br0" timeOffset="112416.625">15344 16260 401 0,'0'11'6'0,"0"11"1"15,2 12 0-15,1 9 1 16,7 8-1-16,2 9-1 0,5 8 2 15,2 3 1-15,4-7-6 16,-1-7 0-16,-3-7 0 16,1-8 0-16,-7-6 0 15,-5-12 1-15,-7-5-1 16,-2-5-2-16,-10-10 0 0,-5-4-1 16,-8-1 0-16,-4-11 1 15,-1 1 0-15,0 3 1 16,-2 3 0-16,4 5 1 15,4 9 0-15,8 11-1 0,1 2 1 16,12 7-1-16,2 2-1 16,9-4-1-16,7-3 0 15,6-9-2-15,4-11-4 0,11-4-16 16,3-14-57-16,-3-13-3 16</inkml:trace>
  <inkml:trace contextRef="#ctx0" brushRef="#br0" timeOffset="112705.4869">15706 16599 472 0,'0'0'3'0,"0"0"2"15,-7-4 0-15,7 4 0 16,-14 0 0-16,3 12 0 16,-4 5-1-16,1 5 1 0,-1 7-3 15,2 3-2-15,0 4 0 16,6 0 0-16,2-4 0 15,5-3 0-15,4-8 0 16,6-1 0-16,6-6 0 0,0-1 0 16,4-1 0-16,0 1 0 15,-5 5 0-15,2 4 0 16,-8 6 0-16,-6 4 0 16,-3 5 0-16,-4 1 0 0,-7-1 0 15,-10-9-26-15,1-6-55 16,-3-5-2-16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946.47601" units="1/cm"/>
          <inkml:channelProperty channel="Y" name="resolution" value="1676.0614" units="1/cm"/>
          <inkml:channelProperty channel="F" name="resolution" value="1.41944" units="1/deg"/>
          <inkml:channelProperty channel="T" name="resolution" value="1" units="1/dev"/>
        </inkml:channelProperties>
      </inkml:inkSource>
      <inkml:timestamp xml:id="ts0" timeString="2017-11-02T14:49:00.39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15408 5866 396 0,'0'0'9'0,"-10"8"1"16,10-8 3-16,-16 10 0 16,16-10 1-16,0 0 2 0,-6 9 0 15,6-9 1-15,24 0-10 16,2-9-7-16,9-5 0 16,4 1 0-16,5-2 0 0,4 0 0 15,-2 1 0-15,5-2 0 16,-4 1 0-16,-2 3 0 15,3 4 0-15,-7-10-9 16,-15 5-73-16,16 1-3 0</inkml:trace>
  <inkml:trace contextRef="#ctx0" brushRef="#br0" timeOffset="1609.4362">15247 5320 337 0,'0'0'7'16,"0"0"1"-16,-5 5 5 15,5 16 2-15,0 18 4 16,4 19 1-16,6 15 1 16,4 14 0-16,5 13-6 0,4 3-2 15,7 5-4-15,2-15-4 16,1-11-7-16,2-25-15 15,2-17-60-15,1-21-3 16</inkml:trace>
  <inkml:trace contextRef="#ctx0" brushRef="#br0" timeOffset="1847.5799">15747 5194 452 0,'1'17'6'15,"5"19"2"-15,2 19 2 16,7 16 1-16,0 12 0 16,2 14-1-16,4 5-7 15,2 5-3-15,3-15 0 0,-2-17 0 16,10-33-54-16,-7-4-29 15</inkml:trace>
  <inkml:trace contextRef="#ctx0" brushRef="#br0" timeOffset="2326.3766">16312 5577 416 0,'0'0'5'0,"0"0"1"15,0 0 1-15,0 9 0 16,0-9 0-16,12 7 1 16,-1-4-3-16,7 0-10 15,1 6-63-15,11-14-8 0</inkml:trace>
  <inkml:trace contextRef="#ctx0" brushRef="#br0" timeOffset="2879.9841">16760 4913 373 0,'0'0'7'0,"0"19"4"16,1 5 1-16,6 8 2 16,3 16 1-16,4 11 2 15,5 11 1-15,4 14 1 16,0 3-6-16,1-2-3 0,0-4-8 16,-3-6-2-16,-2-18 0 15,-4-8 0-15,-6-15 0 16,-1-18 0-16,-8-16 0 15,10-17 0-15,-4-17 0 0,3-4 0 16,2-4 0-16,2-4 0 16,4 3 0-16,0 6 0 15,2 13-4-15,-1 8 1 0,0 14 2 16,-2 6 1-16,-6 11 2 16,-4 8 0-16,-6 3 0 15,-11 7 0-15,-12 1-2 16,-8 0 0-16,-6-3 0 15,-3-9 0-15,0-8 0 0,-2-13-41 16,15-4-39-16,7-13-5 16</inkml:trace>
  <inkml:trace contextRef="#ctx0" brushRef="#br0" timeOffset="3393.8769">17376 5502 378 0,'0'0'7'15,"-2"11"1"-15,4-1 1 16,5-1 1-16,4-1 1 0,1-1 0 16,6-6 1-16,5-1-1 15,1-6-5-15,-5-11-2 16,-2-6-1-16,-3-7 0 16,-10-4 1-16,-4-3 0 0,-9 4 2 15,-8 6-1-15,-4 6 2 16,-4 3-1-16,-2 11 0 15,3 7-6-15,4 5 0 0,4 12 0 16,12 0 0-16,4-5-17 16,7 0-63-16,14-2-3 15</inkml:trace>
  <inkml:trace contextRef="#ctx0" brushRef="#br0" timeOffset="3806.2779">17628 5208 300 0,'0'0'7'15,"0"13"4"-15,5 1 5 16,1 4 0-16,0 5 5 16,3 3 1-16,-1 4 0 0,8 1 1 15,-5 1-6-15,4-6-4 16,-2-4-4-16,0-8-2 16,1-8-2-16,-2-6-1 0,-2-15-2 15,0-12-3-15,-5-9-1 16,5-5-1-16,-2 1 0 15,1 2 0-15,-1 6-1 16,5 11 1-16,-1 16 1 16,-1 8 1-16,3 17 2 0,3 8 0 15,-1 1-1-15,-2 3-5 16,5-3-20-16,-1-7-49 16,-4-14-4-16</inkml:trace>
  <inkml:trace contextRef="#ctx0" brushRef="#br0" timeOffset="4139.4898">18157 4282 403 0,'-1'8'8'16,"2"18"2"-16,5 17 2 16,0 15 2-16,2 22 2 15,6 14-1-15,3 13 0 16,1 6 1-16,6-3-14 0,-4-9-2 15,-1-14 0-15,-1-15 0 16,-5-18 0-16,-5-13 0 16,-2-15 0-16,-6-15 0 0,0-11 0 15,-17-9 0-15,-1-9 0 16,-4-7 0-16,-7-2 0 16,0 0 0-16,-4 6 0 15,3 5 0-15,2 13 0 0,8 3 0 16,5 15 0-16,12 5 0 15,4 5 0-15,21-1 0 16,5-4 0-16,15-3-28 16,5-10-53-16,7-7-3 15</inkml:trace>
  <inkml:trace contextRef="#ctx0" brushRef="#br0" timeOffset="4559.9093">18603 5245 454 0,'0'0'2'0,"0"0"-1"16,0 0 0-16,-5 0-2 16,5 0-5-16,-7-17-6 15,4 2-8-15,0-9-2 16,0-5-3-16,0-4 6 0,-7-6 13 15,5 6 8-15,-8 0 8 16,2 11 9-16,-5 7 7 16,3 7 2-16,-1 8-1 15,2 3-6-15,7 8-15 0,1-2-13 16,8 4-27-16,18-2-46 16,-5-1 0-16</inkml:trace>
  <inkml:trace contextRef="#ctx0" brushRef="#br0" timeOffset="4789.7746">18805 5172 373 0,'0'0'3'16,"0"0"2"-16,0-5 1 0,0-10 0 16,0-7-1-16,0-5 1 15,0-10 0-15,1-7-1 16,3 2-2-16,1 2-2 15,5 2-1-15,-3 16 1 16,1 7 0-16,3 15-1 0,0 16 0 16,-1 11-2-16,5 10-8 15,-6 3-39-15,12-1-22 16,0-3-5-16</inkml:trace>
  <inkml:trace contextRef="#ctx0" brushRef="#br0" timeOffset="5431.5752">19269 4773 421 0,'0'0'5'0,"0"0"1"16,0 0 2-16,-13-3 0 16,13 3 1-16,0 0 0 0,-10-2 0 15,10 2 0-15,0 0-3 16,0 0 0-16,0 0-2 15,0 0 0-15,0 0 1 16,-10-5-3-16,10 5-2 16,0 0 0-16,-11-3 0 0,11 3 0 15,-10-2 0-15,10 2 0 16,-12 0 0-16,12 0 0 16,-13 0 0-16,13 0 0 15,-15 2 0-15,4 1 0 0,-1 2-3 16,1 5-2-16,-2 4 1 15,1 3-1-15,-1 9 1 16,5 4 1-16,3 4-1 0,4 1 2 16,1-2 0-16,8-4 0 15,6-5 1-15,4-10 0 16,5-12 0-16,4-2-1 16,-2-14 2-16,-1-10-1 0,-1-5 0 15,-2-3 1-15,-5-4 1 16,-1 5-1-16,-5-1 0 15,-4 3 0-15,-3 6 1 16,0 3-2-16,-3 8 1 16,0 12 0-16,0 0-1 0,13 0 0 15,-4 12-3-15,2 9-2 16,3 11-1-16,2 9-5 16,-1 7-15-16,5 11-3 15,-3-1-3-15,2 16 7 0,-4 5 4 16,-1 2 12-16,-5 2 8 15,-3-1 12-15,-4 0 19 16,-9-2 4-16,-3 2 6 16,-13-9-6-16,-1-9-3 0,-9-5-10 15,-1-9-6-15,3-8-12 16,-7-12-37-16,10-12-42 16,2-6-5-16</inkml:trace>
  <inkml:trace contextRef="#ctx0" brushRef="#br0" timeOffset="13553.5365">15409 6662 423 0,'0'0'7'0,"0"0"2"16,0 3 2-16,1 10 2 15,5 8 0-15,3 22 2 16,3 15-1-16,6 15-8 0,3 11-6 16,3 13 0-16,3 5 0 15,1 0 0-15,4-15 0 16,-6-8 0-16,-6-11-58 16,3-36-27-16</inkml:trace>
  <inkml:trace contextRef="#ctx0" brushRef="#br0" timeOffset="13764.2158">15717 6735 457 0,'-1'18'6'0,"5"15"1"0,1 20 0 15,8 14 2-15,-1 8 0 16,9 6 0-16,0 6-2 15,0 4-7-15,9-13 0 16,-8-22 0-16,8-15-45 0,-9-14-36 16,-5-15-3-16</inkml:trace>
  <inkml:trace contextRef="#ctx0" brushRef="#br0" timeOffset="13926.027">15566 7267 417 0,'0'0'5'16,"0"0"3"-16,0 0 2 16,13-9 0-16,6 0 1 15,7-6-2-15,9-6-4 0,10-11-19 16,-3 0-57-16,22-6-7 16</inkml:trace>
  <inkml:trace contextRef="#ctx0" brushRef="#br0" timeOffset="14495.9793">16107 7040 427 0,'0'0'6'16,"-5"22"1"-16,4 2 2 15,1 10 0-15,1 4 1 0,6 2-1 16,4 2 1-16,1 0-1 16,10-9-5-16,-3-12-1 15,5-17-2-15,-5-11 1 16,0-16-2-16,0-8 0 0,-3-2-1 15,-1 3 0-15,1 6 1 16,3 11-1-16,2 13 0 16,0 13 0-16,8 19 1 15,-2 14 1-15,-2 8-1 0,-1 3 1 16,-6 1 0-16,-6-2-1 16,-10-5 1-16,-3-8 1 15,-19-10-2-15,-10-12 1 16,-6-12-1-16,-7-13-4 0,-1-16-8 15,-6-13-33-15,11-15-36 16,4-7 0-16</inkml:trace>
  <inkml:trace contextRef="#ctx0" brushRef="#br0" timeOffset="14844.6219">16501 6399 485 0,'-1'9'4'0,"1"14"2"16,0 17 0-16,1 16 2 15,9 12-6-15,3 18-2 16,7 7 0-16,1 8 0 0,12-4 0 16,0-10 0-16,-1-14 0 15,0-16 0-15,-7-12 0 16,-2-16 0-16,-12-15 0 15,-11-14 0-15,-3-4 0 0,-15-16 0 16,-6-6 0-16,-8-6 0 16,1 5 0-16,-6-4 0 15,4 8 0-15,3 8 0 0,10 15 0 16,5 0 0-16,8 8 0 16,8 5 0-16,17-1 0 15,8-3 0-15,10-9 0 16,18-15-72-16,1 2-12 0</inkml:trace>
  <inkml:trace contextRef="#ctx0" brushRef="#br0" timeOffset="15483.8578">17021 7165 410 0,'0'0'9'16,"0"12"1"-16,0-12 1 0,-11 13 0 16,11-13 1-16,-16 0-2 15,9-7 1-15,-3-11-1 16,5-10-8-16,0-6-2 15,5-3 0-15,0-5 0 0,9 9-1 16,4 0 2-16,1 11 0 16,4 5 1-16,5 10 0 15,1 4 0-15,2 3 0 0,2 10-1 16,-2 1 1-16,2 5 1 16,-5 5-3-16,2 0 0 15,-1 2 0-15,-5-3 0 16,-2-4 0-16,3-4 0 15,-2-9 0-15,1-3 0 0,-1-12 0 16,-5-6 0-16,-1-5 0 16,-8-4 0-16,-4 2 0 15,-6 4 0-15,-8 9 0 16,-4 7 0-16,-2 7 0 0,0 16 0 16,1 10 0-16,6 1 0 15,5 4 0-15,6-3 0 16,10-5 0-16,2-16-20 15,13-6-62-15,3-9-3 0</inkml:trace>
  <inkml:trace contextRef="#ctx0" brushRef="#br0" timeOffset="15823.6663">17596 6994 466 0,'0'9'4'0,"2"12"1"0,2 5 2 16,3 10 0-16,-1 4 1 16,1-1 0-16,-3 6-2 15,2-3-6-15,1-12 0 16,-3-18 0-16,-4-12 0 0,-3-21 0 16,-5-17 0-16,-1-15 0 15,-3-14 0-15,-1-8 0 16,3-2-7-16,-2-1 1 15,10 8 2-15,2 11 1 16,7 11 1-16,4 18 2 0,8 15 1 16,2 15 1-16,-1 12 2 15,-4 19 1-15,-7 10 1 16,-8 7-2-16,-2 3-4 16,-15-7 0-16,5 5 0 0,-13-10-73 15,7-21-9-15</inkml:trace>
  <inkml:trace contextRef="#ctx0" brushRef="#br0" timeOffset="16333.8021">17787 6025 442 0,'0'0'5'0,"0"25"2"0,-1 7 2 15,4 19 1-15,2 16 1 16,5 11 0-16,1 11 1 16,5 8-8-16,5-2-4 15,0-9 0-15,1-18 0 0,0-16 0 16,1-22 0-16,-1-25 0 15,-1-10 0-15,-2-22 0 16,7-6 0-16,-2-9 0 0,-2 2 0 16,-1 11 0-16,0 1 0 15,-3 20 0-15,-3 8 0 16,-5 14 0-16,0 10 0 16,-5 6 0-16,-2 1 0 15,1-9-10-15,-6-3-69 0,7-9-2 16</inkml:trace>
  <inkml:trace contextRef="#ctx0" brushRef="#br0" timeOffset="16737.8222">18327 6728 501 0,'0'0'3'16,"-5"6"0"-16,5-6-1 16,-11 4 0-16,11-4-2 15,-5-10 0-15,4-7 0 16,-1-10-2-16,2-9-1 0,0-10 0 15,-2-2 4-15,-5 4 2 16,-3 5 1-16,-1 10-4 16,-6 7 0-16,0 15 0 0,3 7 0 15,4 6 0-15,3 9 0 16,7-3 0-16,16-1 0 16,4-3 0-16,12-3 0 15,2-7 0-15,3-5-12 0,4-5-5 16,-5-3 5-16,-3 0 6 15,-7 0 4-15,-6 0 4 16,-7 0 6-16,-6 7 6 16,-6-5 2-16,-1 13-7 0,-7 0-9 15,-3 12 0-15,1 7 0 16,1 16 0-16,1 0 0 16,5 8 0-16,2 5 0 15,7-3 0-15,12-6 0 16,7-9 0-16,9-8 0 0,-1-7-29 15,7-16-55-15,4-10-3 16</inkml:trace>
  <inkml:trace contextRef="#ctx0" brushRef="#br0" timeOffset="19569.555">18280 6416 298 0,'0'0'5'0,"0"0"5"16,-7 3 3-16,7-3 3 15,-10 13 2-15,7 1 5 16,-2 8 0-16,0 7 1 16,5 6-3-16,0 6-4 0,8-2-4 15,2 2-2-15,10-7-3 16,3-7-2-16,9-16-1 16,2-11-5-16,-1-11 0 15,4-16 0-15,-4-10 0 0,-8-9 0 16,-11-7 0-16,-9-4 0 15,-6 6 0-15,-17 3 0 16,-9 6 0-16,-11 10 0 16,-2 10 0-16,-3 13 0 0,1 9 0 15,5 12 0-15,6 8 0 16,10 5 0-16,11-2 0 16,11 2 0-16,23-9-84 15,1-14-1-15</inkml:trace>
  <inkml:trace contextRef="#ctx0" brushRef="#br0" timeOffset="20209.7114">18543 5744 387 0,'0'0'5'0,"0"16"2"0,1 8 3 15,5 13 1-15,3 14 1 16,7 16 1-16,2 8 2 16,4 12 1-16,4 0-4 0,0-3-2 15,-4-12-4-15,1-12 1 16,-8-18-7-16,-2-12 0 16,-3-21 0-16,-10-9 0 15,14-24 0-15,-7-2 0 0,1-5 0 16,2-2 0-16,4 0-2 15,-2 2 0-15,6 11-1 16,0 8 1-16,0 8 1 16,1 5 1-16,-4 14 1 15,-1 5 1-15,-7 14 0 0,-6-1 1 16,-4 4-1-16,-11-2-2 16,-7 2 0-16,-5-13-2 15,5-7-17-15,-6-2-49 16,8-15-13-16</inkml:trace>
  <inkml:trace contextRef="#ctx0" brushRef="#br0" timeOffset="20490.5572">19213 6395 495 0,'0'0'2'0,"-5"1"0"0,5-1-1 15,-14 0-2-15,14 0-1 16,-11-14-4-16,5-2-5 16,-1-12-3-16,4-6-2 15,-3-4 1-15,1-4 6 0,-2-3 6 16,-7 8 5-16,2 6 4 16,-6 9 7-16,3 6 2 15,-2 10 0-15,3 4-2 16,14 2-7-16,-13 3-11 15,13-3-20-15,20 6-52 0,3-6-3 16</inkml:trace>
  <inkml:trace contextRef="#ctx0" brushRef="#br0" timeOffset="20699.5637">19508 5875 395 0,'0'0'9'0,"0"0"4"15,0 0 1-15,-10 3 3 16,-2 3-1-16,-7 10 3 15,-4 4 0-15,1 5-10 0,-4 7-9 16,1 2 0-16,4 5 0 16,7-1 0-16,11-1 0 15,8-10 0-15,13-4 0 16,14-10 0-16,8-5 0 0,7-8 0 16,12-5 0-16,20-15-77 15,-18 0-8-15</inkml:trace>
  <inkml:trace contextRef="#ctx0" brushRef="#br0" timeOffset="23031.989">15858 8373 327 0,'0'0'10'0,"0"0"4"16,0 0 4-16,0 0 2 16,0 0 0-16,0 15 1 15,4 7 1-15,5 7 0 16,7 7-8-16,5 6-5 0,3-2-2 16,8 1-3-16,1-4-1 15,-1-13-3-15,-2-16 0 16,-8-8 0-16,-4-18 0 15,-6-11 0-15,-8-10 0 0,-3-6 0 16,-1-3 0-16,-4 3 0 16,-2 2 0-16,6 10-30 15,15 10-52-15,-10 8-2 16</inkml:trace>
  <inkml:trace contextRef="#ctx0" brushRef="#br0" timeOffset="23643.3463">16403 8286 393 0,'0'0'6'0,"0"0"4"15,0 0 1-15,0 0 3 16,0 0 1-16,0 0 1 16,-11 0 0-16,11 0 1 0,0 0-6 15,-14-5-9-15,14 5-2 16,-8-7 0-16,8 7 0 15,-10-9 0-15,10 9 0 0,0 0 0 16,-11-12 0-16,11 12 0 16,-9-7 0-16,9 7 0 15,-12-6 0-15,12 6 0 16,0 0 0-16,-10 0 0 16,10 0 0-16,0 0 0 0,-9 2 0 15,9-2 0-15,-11 11 0 16,11-11 0-16,-15 15 0 15,5-4 0-15,1 0 0 16,-2 5 0-16,-1 0 0 0,4 5 0 16,-1 4 0-16,7 2 0 15,2 2 0-15,2-2 0 16,12-3 0-16,1-2 0 16,4-8 0-16,4-10-2 0,1-6 0 15,-1-9-2-15,-5-6-1 16,2 2 0-16,-4-2 0 15,-1 12-3-15,-4 5-2 16,3 5-1-16,-5 9-9 0,7 6-19 16,-2 0-36-16,-1-3-4 15</inkml:trace>
  <inkml:trace contextRef="#ctx0" brushRef="#br0" timeOffset="23993.6473">16543 8217 399 0,'0'9'5'0,"3"8"2"16,0 6 1-16,6 3 2 15,-3 2-1-15,4-1 1 16,0 0 0-16,-1-3 1 0,3-12-5 16,-1-12-2-16,-4-18-2 15,1-7-1-15,1-7 0 16,0-2 0-16,5 1 0 16,-2 3 0-16,3 10 1 0,-1 13 0 15,5 7 0-15,-3 6 1 16,2 12-1-16,-3 4-5 15,5 0-31-15,-1 0-43 16,-8-8-2-16</inkml:trace>
  <inkml:trace contextRef="#ctx0" brushRef="#br0" timeOffset="24639.6277">17540 7402 419 0,'0'0'5'0,"0"0"3"0,-3 13 1 15,1 1 2-15,2 13 1 16,0 12 0-16,6 16 1 16,11 9 0-16,1 11-4 0,9 2-9 15,4 4 0-15,3-3 0 16,-3-9 0-16,-1-14 0 15,-4-14 0-15,-6-9 0 16,-7-15 0-16,-13-17 0 16,0 0 0-16,-13-6 0 0,-13-12 0 15,0-4 0-15,-12-2 0 16,-3-2 0-16,-4 7 0 16,4 5 0-16,2 11 0 15,7 6 0-15,6 15 0 0,9 5 0 16,10 8 0-16,7-2 0 15,12-4 0-15,9-4 0 16,8-10 0-16,3-9-21 16,9-15-58-16,6 1-4 0</inkml:trace>
  <inkml:trace contextRef="#ctx0" brushRef="#br0" timeOffset="24890.254">17938 7960 394 0,'0'0'1'16,"4"-7"1"-16,-3-3 0 16,1-2 0-16,1-11-1 0,-1 1 2 15,-1-7 2-15,-1 1 4 16,0 3 2-16,0 9 1 16,-6 6 0-16,-4 10 2 15,1 10 0-15,-2 13-1 0,0 14-2 16,6 4-6-16,3 1-5 15,2 1 0-15,9-7 0 16,9-6 0-16,5-15-19 16,8-15-61-16,5-1-2 15</inkml:trace>
  <inkml:trace contextRef="#ctx0" brushRef="#br0" timeOffset="25099.6291">18235 7950 426 0,'0'0'5'16,"0"0"0"-16,-9 2 3 16,1-2 0-16,-3-7 1 15,-3-6 0-15,2-5 0 16,0-4 0-16,0-5-3 0,8-2-2 16,4-3-1-16,4 3-2 15,14 1-1-15,7 5-4 16,2-4-15-16,8 5-58 0,14 1-3 15</inkml:trace>
  <inkml:trace contextRef="#ctx0" brushRef="#br0" timeOffset="25933.9718">19013 6958 279 0,'0'0'6'0,"0"0"6"15,0 0 0-15,0 0 3 0,0 0 2 16,0 0 2-16,0 0 5 16,0 0-1-16,0 0-5 15,0 12-2-15,0-12-3 0,0 11-1 16,0-11-2-16,-6 13-3 16,6-13-1-16,-4 17-2 15,4-17-2-15,0 13-1 16,0-13 1-16,0 0-1 15,5 3 0-15,-5-3-1 16,0 0 0-16,7 0 0 0,-7 0 2 16,0 0-2-16,0 0 1 15,0 0 0-15,0 0-1 16,0 0 1-16,6 15-1 0,-1-3 0 16,-1 5 1-16,5 11-1 15,2 10 1-15,5 11-1 16,6 5 1-16,3 5-1 15,1-4 1-15,3-3 1 0,3-8-2 16,-1-13 0-16,-3-11 0 16,0-19 0-16,-2-11 0 15,-1-11 0-15,-2-5 0 0,-2-2 0 16,-1 11 0-16,-1 0 0 16,3 9 0-16,1 8 0 15,0 11 0-15,-2 5 0 16,4-1 0-16,1-3 0 15,-1-6 0-15,-3-9 0 0,-5-12 0 16,-1-16 0-16,-8-10 0 16,-4-10 0-16,-4-15 0 15,-4-7 0-15,-6-11 0 16,-2 0 0-16,-1-3 0 0,6 1-72 16,2 17-12-16</inkml:trace>
  <inkml:trace contextRef="#ctx0" brushRef="#br0" timeOffset="26857.4908">20044 7081 324 0,'0'0'8'16,"0"0"4"-16,0-10 3 15,0 10 5-15,0-12 1 16,0 12 0-16,0-12 2 0,0 1 1 16,0 11-6-16,-1-12-5 15,1 12-3-15,-5-13-8 16,5 13-2-16,-11-9 0 15,11 9 0-15,-10-11 0 0,10 11 0 16,-13-7 0-16,13 7 0 16,-12-9 0-16,12 9 0 15,-9-5 0-15,9 5 0 16,-13-7 0-16,13 7 0 0,-8-5 0 16,8 5 0-16,-11-4 0 15,11 4 0-15,-12 0 0 16,12 0 0-16,0 0 0 15,-6 0 0-15,6 0 0 0,0 0 0 16,-12 4 0-16,12-4 0 16,-11 7 0-16,11-7 0 15,-9 7 0-15,9-7 0 16,-15 9 0-16,15-9 0 0,-10 6 0 16,10-6 0-16,-8 19 0 15,3-8 0-15,4 4 0 16,1 0 0-16,0 7 0 15,7-3 0-15,-1-1 0 0,3 0 0 16,3-5 0-16,-2-4 0 16,7-6-2-16,0-3 1 15,7-3-1-15,-2 3 0 16,1 0-2-16,5 0 3 0,-2 13-2 16,-2-1 1-16,-3 9 0 15,-4 0-1-15,-3 0 1 16,-9-9-5-16,5-9-22 15,3-6-48-15,-10-19 0 0</inkml:trace>
  <inkml:trace contextRef="#ctx0" brushRef="#br0" timeOffset="27470.3886">20428 6900 372 0,'0'0'4'16,"0"0"3"-16,0 0 2 0,0 0 1 15,-9-5 3-15,9 5 1 16,-14-13 1-16,14 13 2 15,-17-12-3-15,17 12-2 0,-18-9-2 16,9 7-2-16,-3 1-2 16,4 1-6-16,-2 0 0 15,10 0 0-15,-17-2 0 16,17 2 0-16,-13-1 0 16,13 1 0-16,-8-6 0 0,8 6 0 15,0 0 0-15,-12-5 0 16,12 5 0-16,0 0 0 15,-8-3 0-15,8 3 0 16,0 0 0-16,-12 0 0 0,12 0 0 16,0 0 0-16,-8 8 0 15,8-8 0-15,-8 6 0 16,8-6 0-16,-9 9 0 16,9-9 0-16,-11 18 0 0,3-5 0 15,5 1 0-15,0 8 0 16,-1 1 0-16,1 1 0 15,3-3 0-15,1 1 0 16,8-4 0-16,3-3 0 0,4-9-2 16,0-3 1-16,4-3 0 15,1 0 0-15,0 0 0 16,3 3 0-16,-3 0-1 16,-1 5 0-16,-4 1-4 0,3 1-3 15,-4-7-7-15,2-3-14 16,-3 0-46-16,-6-18-2 15</inkml:trace>
  <inkml:trace contextRef="#ctx0" brushRef="#br0" timeOffset="27713.5678">20415 6302 456 0,'0'0'4'0,"0"9"2"0,3 5 2 16,3 11-1-16,2 17 2 15,3 9-1-15,4 13 1 16,4 11-5-16,1 0-4 16,4 6 0-16,1-9 0 15,4-7-2-15,-3-19-35 0,3-11-43 16,-2-13-3-16</inkml:trace>
  <inkml:trace contextRef="#ctx0" brushRef="#br0" timeOffset="28153.6098">20920 6500 385 0,'0'0'10'0,"0"0"4"15,-8 3 2-15,8-3 2 16,-16 12 0-16,7-2 0 0,-5 2 0 15,0 2-4-15,-1 1-14 16,0 1 0-16,3-1 0 16,2 0 0-16,5-1 0 0,3 2 0 15,3 2 0-15,7 0 0 16,14 0 0-16,-1-1 0 16,5 5 0-16,4 0 0 15,-3-2 0-15,-2 3 0 0,-5-1 0 16,-6 2 0-16,-11 8 0 15,-4 0 0-15,-13 0 0 16,-5 4 0-16,-3-8 0 16,-7-2 0-16,2-4-2 0,-7-2-77 15,6-13-5-15</inkml:trace>
  <inkml:trace contextRef="#ctx0" brushRef="#br0" timeOffset="93518.2256">16414 9349 444 0,'0'0'5'16,"-2"-9"3"-16,2 9 2 16,-15-13 0-16,2 5 1 15,-3-1 1-15,-8-3-1 0,-1 4-11 16,-5 8 0-16,-5 0 0 16,-1 8 0-16,-2 8 0 15,-1 10 0-15,-1 6 0 16,6 7 0-16,2 6 0 15,7 2 0-15,8 2 0 16,8-1 0-16,9-2 0 0,17-6 0 16,14-5 0-16,10-6 0 15,11-7 0-15,7-1 0 16,2-7 0-16,-3-1 0 0,-5 3 0 16,-11 1 0-16,-11 8 0 15,-19 5 0-15,-13 8 0 16,-22 3 0-16,-14 4 0 15,-10-3 0-15,-10-3 0 0,-4-8 0 16,-4-14 0-16,7-3-3 16,1-14-83-16,10-4-2 15</inkml:trace>
  <inkml:trace contextRef="#ctx0" brushRef="#br0" timeOffset="93941.3774">16682 9193 405 0,'0'0'8'16,"0"10"3"-16,0 10 3 15,4 11 1-15,6 13 1 16,-1 14 1-16,7 12 1 0,1 8-11 16,6 3-7-16,1 2 0 15,-1-4 0-15,2-11 0 16,-5-10 0-16,2-12 0 0,-4-19 0 16,-4-8-76-16,3-6-10 15</inkml:trace>
  <inkml:trace contextRef="#ctx0" brushRef="#br0" timeOffset="94131.6996">16703 9786 415 0,'0'0'8'16,"-9"-2"2"-16,9 2 1 16,0 0 1-16,0 0 1 0,0 0 1 15,9-10-1-15,8 5 2 16,15 0-15-16,5-1 0 15,9-1 0-15,1-4 0 16,9 8-19-16,8-6-61 0,-8 0-2 16</inkml:trace>
  <inkml:trace contextRef="#ctx0" brushRef="#br0" timeOffset="94679.5189">17307 9587 413 0,'0'0'6'15,"0"0"4"-15,0 0 1 16,-8 6 1-16,8-6 1 16,-14 2 0-16,14-2 1 0,-9 0 0 15,0-2-9-15,9 2-5 16,-12-12 0-16,12 12 0 16,-7-17 0-16,7 17 0 15,-13-17 0-15,13 17 0 0,-11-16 0 16,11 16 0-16,-9-16 0 15,3 7 0-15,-2 1 0 16,4-2 0-16,4 10 0 16,-7-16 0-16,7 16 0 0,-8-8 0 15,8 8 0-15,0 0 0 16,-11-2 0-16,11 2 0 16,0 0 0-16,0 0 0 15,-7 7 0-15,7-7 0 0,-2 10 0 16,2-10 0-16,-4 10 0 15,4-10 0-15,-4 12 0 16,4-12 0-16,-8 8 0 0,8-8 0 16,-10 14 0-16,10-14 0 15,-13 19 0-15,5-3 0 16,4 4 0-16,0 5 0 16,4 2 0-16,0 2 0 15,5 1 0-15,6-3 0 0,2-3 0 16,5-6 0-16,-2-7 0 15,6-8 0-15,-4-3 0 16,-2-8 0-16,1-2 0 16,-4-1 0-16,0 5 0 0,0 3 0 15,1 3 0-15,1 6 0 16,1 4-24-16,1 0-57 16,7-1-2-16</inkml:trace>
  <inkml:trace contextRef="#ctx0" brushRef="#br0" timeOffset="95001.1697">17656 9300 438 0,'0'0'5'0,"0"0"3"16,0 0 2-16,-2-10 2 15,2 10 0-15,-10 3 1 0,1 11 0 16,0 14-13-16,-1 9 0 16,-3 14 0-16,3 5 0 15,6 7 0-15,4 1 0 16,3-7 0-16,15-9 0 0,7-16 0 15,9-13 0-15,2-20 0 16,12-34-47-16,-5 3-39 16</inkml:trace>
  <inkml:trace contextRef="#ctx0" brushRef="#br0" timeOffset="95231.878">17824 8794 453 0,'0'8'6'16,"-1"8"4"-16,1 13 0 15,0 14 2-15,4 14 0 0,3 13-4 16,6 12-8-16,2 9 0 16,4 3 0-16,4-5 0 15,4-6 0-15,-2-11 0 16,0-18 0-16,8-7-11 0,-11-16-74 15,-1-9-2-15</inkml:trace>
  <inkml:trace contextRef="#ctx0" brushRef="#br0" timeOffset="95483.7151">18056 9569 481 0,'0'0'2'0,"0"0"1"15,2-9 2-15,4-7-1 16,3-5 0-16,6-11-1 0,0-4-1 16,0-9-1-16,4-3-4 15,-3-4-3-15,1 5-4 16,-7-1-7-16,1 9-12 15,-10 11-36-15,2 4-13 0</inkml:trace>
  <inkml:trace contextRef="#ctx0" brushRef="#br0" timeOffset="95609.4787">18176 9114 438 0,'0'0'5'15,"0"14"5"-15,0 2 2 16,0 7 1-16,5 11 1 16,1 6 1-16,1 6-11 0,4 2-4 15,2-1 0-15,4 0 0 16,2-9 0-16,5-4 0 15,-3-3-45-15,5-21-40 0</inkml:trace>
  <inkml:trace contextRef="#ctx0" brushRef="#br0" timeOffset="96061.1591">18549 9418 463 0,'0'0'4'0,"-8"8"1"16,8-8-2-16,-10 2 1 16,10-2-4-16,-7-17-8 0,7-4-18 15,0-10-8-15,4-9-2 16,2-6 17-16,-6-9 16 15,0 11 7-15,-2-2 7 16,-8 17 11-16,-12 11 16 0,5 14 9 16,-3 4-11-16,-2 11-36 15,12 11 0-15,0-4 0 16,12 1 0-16,7-11 0 16,6-3-83-16,17-4-4 15</inkml:trace>
  <inkml:trace contextRef="#ctx0" brushRef="#br0" timeOffset="96300.4763">18746 9407 465 0,'0'0'1'16,"0"0"1"-16,0 0 0 16,-1-18 0-16,1-3 1 15,0-11-1-15,1-11 2 16,4-1 1-16,0-7 0 0,7 1 0 15,-2 7 1-15,0 6 3 16,1 15-9-16,-1 16 0 16,2 14 0-16,-2 14 0 0,0 9 0 15,4 5 0-15,0-1 0 16,11-14-51-16,-5 14-34 16</inkml:trace>
  <inkml:trace contextRef="#ctx0" brushRef="#br0" timeOffset="97066.2408">19211 9033 380 0,'0'0'8'15,"0"0"4"-15,0 0 3 16,0 0 1-16,0 0 2 16,-8-9 1-16,8 9 2 15,0 0 1-15,-6-11-22 0,6 11 0 16,0 0 0-16,-15-6 0 16,15 6 0-16,-17-1 0 15,9 1 0-15,-3 1 0 16,-4 5 0-16,1 5 0 0,-4 4 0 15,4 4 0-15,-1 11 0 16,1 5 0-16,2 3 0 16,6 4 0-16,5-3 0 15,3-5 0-15,9-5 0 0,10-10 0 16,4-14 0-16,4-7 0 16,-1-15 0-16,3-6 0 15,-7-10 0-15,-3-3 0 16,-6 0 0-16,-6 2 0 0,-7 1 0 15,-1 7 0-15,-1 5 0 16,-2 6 0-16,2 5 0 16,0 10 0-16,0 0 0 15,13 19 0-15,3 7 0 0,5 10 0 16,6 14 0-16,3 8 0 16,3 13 0-16,4 6 0 15,-4 4 0-15,-3 5 0 16,-8 0 0-16,-6 2 0 0,-10-5 0 15,-6 1 0-15,-11-7 0 16,-13 1 0-16,-11-6 0 16,-10-4 0-16,-4-10 0 0,-4-14 0 15,-2-7 0-15,-3-19 0 16,2-10 0-16,-1-20 0 16,9-5-78-16,10-10-13 15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139BD6-7D48-AC49-99A9-2EF6C95D4385}" type="datetimeFigureOut">
              <a:rPr lang="en-US" smtClean="0"/>
              <a:t>11/2/17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76077E-E9E3-464E-8536-4DC9844BED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74265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76077E-E9E3-464E-8536-4DC9844BEDD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2034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7C97A3-1249-484E-A686-89B8616DAC0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357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76077E-E9E3-464E-8536-4DC9844BEDD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0291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What best describes the activity of a restriction endonuclease?</a:t>
            </a:r>
          </a:p>
          <a:p>
            <a:r>
              <a:rPr lang="en-US" smtClean="0"/>
              <a:t>https://www.polleverywhere.com/multiple_choice_polls/H0xg5CEmQTsIPgx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76077E-E9E3-464E-8536-4DC9844BEDD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3770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
What best describes the activity of a restriction endonuclease (aka restriction enzyme)?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76077E-E9E3-464E-8536-4DC9844BEDD1}" type="slidenum">
              <a:rPr lang="en-US" smtClean="0"/>
              <a:t>3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0" y="0"/>
            <a:ext cx="3810000" cy="1270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2661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What is the best 6-nt reverse primer sequence to amplify the indicated region by PCR:</a:t>
            </a:r>
          </a:p>
          <a:p>
            <a:r>
              <a:rPr lang="en-US" smtClean="0"/>
              <a:t>https://www.polleverywhere.com/multiple_choice_polls/xg46Z1iDgS7Drpm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76077E-E9E3-464E-8536-4DC9844BEDD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338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
What is the best 6-nt reverse primer sequence to amplify the indicated region by PCR: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76077E-E9E3-464E-8536-4DC9844BEDD1}" type="slidenum">
              <a:rPr lang="en-US" smtClean="0"/>
              <a:t>5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0" y="0"/>
            <a:ext cx="3810000" cy="1270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0874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Which differs between restriction enzyme cloning and Gibson Assembly cloning?</a:t>
            </a:r>
          </a:p>
          <a:p>
            <a:r>
              <a:rPr lang="en-US" smtClean="0"/>
              <a:t>https://www.polleverywhere.com/multiple_choice_polls/o8cgnxbJgidgjzb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76077E-E9E3-464E-8536-4DC9844BEDD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7568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
Which differs between restriction enzyme cloning and Gibson Assembly cloning?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76077E-E9E3-464E-8536-4DC9844BEDD1}" type="slidenum">
              <a:rPr lang="en-US" smtClean="0"/>
              <a:t>7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0" y="0"/>
            <a:ext cx="3810000" cy="1270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3916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Draw</a:t>
            </a:r>
            <a:r>
              <a:rPr lang="en-US" baseline="0" dirty="0" smtClean="0"/>
              <a:t> chemical structure on board</a:t>
            </a:r>
          </a:p>
          <a:p>
            <a:r>
              <a:rPr lang="en-US" baseline="0" dirty="0" smtClean="0"/>
              <a:t>Primary structure = sequence of amino acids</a:t>
            </a:r>
          </a:p>
          <a:p>
            <a:r>
              <a:rPr lang="en-US" baseline="0" dirty="0" smtClean="0"/>
              <a:t>Highlight: N and C termini, residues, side chains, peptide bonds.</a:t>
            </a:r>
          </a:p>
          <a:p>
            <a:r>
              <a:rPr lang="en-US" baseline="0" dirty="0" smtClean="0"/>
              <a:t>Sequence is written N term to C term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7C97A3-1249-484E-A686-89B8616DAC0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776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Draw</a:t>
            </a:r>
            <a:r>
              <a:rPr lang="en-US" baseline="0" dirty="0" smtClean="0"/>
              <a:t> chemical structure on board</a:t>
            </a:r>
          </a:p>
          <a:p>
            <a:r>
              <a:rPr lang="en-US" baseline="0" dirty="0" smtClean="0"/>
              <a:t>Primary structure = sequence of amino acids</a:t>
            </a:r>
          </a:p>
          <a:p>
            <a:r>
              <a:rPr lang="en-US" baseline="0" dirty="0" smtClean="0"/>
              <a:t>Highlight: N and C termini, residues, side chains, peptide bonds.</a:t>
            </a:r>
          </a:p>
          <a:p>
            <a:r>
              <a:rPr lang="en-US" baseline="0" dirty="0" smtClean="0"/>
              <a:t>Sequence is written N term to C term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7C97A3-1249-484E-A686-89B8616DAC0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257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8A174D-5BCC-7846-B0FE-F44A6F07585B}" type="datetime1">
              <a:rPr lang="en-US" smtClean="0"/>
              <a:t>11/2/17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BAAF1-C300-F24C-B3A6-14AFD545B9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5754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B8B5D4-CEE9-5043-B90E-CD25EC42D41C}" type="datetime1">
              <a:rPr lang="en-US" smtClean="0"/>
              <a:t>11/2/17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BAAF1-C300-F24C-B3A6-14AFD545B9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3672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11310-C7DD-E44F-BFCD-BE227E7E08BB}" type="datetime1">
              <a:rPr lang="en-US" smtClean="0"/>
              <a:t>11/2/17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BAAF1-C300-F24C-B3A6-14AFD545B9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917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F7983D-1AA8-BE4C-9D44-25B8D6EB22E4}" type="datetime1">
              <a:rPr lang="en-US" smtClean="0"/>
              <a:t>11/2/17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BAAF1-C300-F24C-B3A6-14AFD545B9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2988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4CF42-C62B-5046-8D80-1F56F047EDFB}" type="datetime1">
              <a:rPr lang="en-US" smtClean="0"/>
              <a:t>11/2/17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BAAF1-C300-F24C-B3A6-14AFD545B9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8285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62CCE2-BA7E-0948-BB04-AF26474543CD}" type="datetime1">
              <a:rPr lang="en-US" smtClean="0"/>
              <a:t>11/2/17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BAAF1-C300-F24C-B3A6-14AFD545B9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8994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20C8A-3474-CE46-8673-DCC21115BE0A}" type="datetime1">
              <a:rPr lang="en-US" smtClean="0"/>
              <a:t>11/2/17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BAAF1-C300-F24C-B3A6-14AFD545B9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6912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C15AF-AC05-7C41-A168-A3E87CE7BA2C}" type="datetime1">
              <a:rPr lang="en-US" smtClean="0"/>
              <a:t>11/2/17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BAAF1-C300-F24C-B3A6-14AFD545B9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9885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24C161-582B-474B-AE6C-934162E0DF59}" type="datetime1">
              <a:rPr lang="en-US" smtClean="0"/>
              <a:t>11/2/17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BAAF1-C300-F24C-B3A6-14AFD545B9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2580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13180-A696-504F-8F2B-DFC011191E39}" type="datetime1">
              <a:rPr lang="en-US" smtClean="0"/>
              <a:t>11/2/17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BAAF1-C300-F24C-B3A6-14AFD545B9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4809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A19BBC-4183-E948-B19B-1CA25BE3B5E7}" type="datetime1">
              <a:rPr lang="en-US" smtClean="0"/>
              <a:t>11/2/17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BAAF1-C300-F24C-B3A6-14AFD545B9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0787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67D64C-FA59-C94C-97C8-2B1576B62C76}" type="datetime1">
              <a:rPr lang="en-US" smtClean="0"/>
              <a:t>11/2/17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6BAAF1-C300-F24C-B3A6-14AFD545B9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5943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4" Type="http://schemas.openxmlformats.org/officeDocument/2006/relationships/image" Target="../media/image13.em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4" Type="http://schemas.openxmlformats.org/officeDocument/2006/relationships/image" Target="../media/image14.em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4" Type="http://schemas.openxmlformats.org/officeDocument/2006/relationships/customXml" Target="../ink/ink4.xml"/><Relationship Id="rId5" Type="http://schemas.openxmlformats.org/officeDocument/2006/relationships/image" Target="../media/image16.em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4" Type="http://schemas.openxmlformats.org/officeDocument/2006/relationships/image" Target="../media/image18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4" Type="http://schemas.openxmlformats.org/officeDocument/2006/relationships/customXml" Target="../ink/ink6.xml"/><Relationship Id="rId5" Type="http://schemas.openxmlformats.org/officeDocument/2006/relationships/image" Target="../media/image21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4" Type="http://schemas.openxmlformats.org/officeDocument/2006/relationships/image" Target="../media/image23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4" Type="http://schemas.openxmlformats.org/officeDocument/2006/relationships/image" Target="../media/image2.png"/><Relationship Id="rId1" Type="http://schemas.openxmlformats.org/officeDocument/2006/relationships/tags" Target="../tags/tag2.xml"/><Relationship Id="rId2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4" Type="http://schemas.openxmlformats.org/officeDocument/2006/relationships/image" Target="../media/image3.tmp"/><Relationship Id="rId1" Type="http://schemas.openxmlformats.org/officeDocument/2006/relationships/tags" Target="../tags/tag3.xml"/><Relationship Id="rId2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4" Type="http://schemas.openxmlformats.org/officeDocument/2006/relationships/image" Target="../media/image4.png"/><Relationship Id="rId1" Type="http://schemas.openxmlformats.org/officeDocument/2006/relationships/tags" Target="../tags/tag4.xml"/><Relationship Id="rId2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4" Type="http://schemas.openxmlformats.org/officeDocument/2006/relationships/image" Target="../media/image5.tmp"/><Relationship Id="rId1" Type="http://schemas.openxmlformats.org/officeDocument/2006/relationships/tags" Target="../tags/tag5.xml"/><Relationship Id="rId2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4" Type="http://schemas.openxmlformats.org/officeDocument/2006/relationships/image" Target="../media/image6.png"/><Relationship Id="rId1" Type="http://schemas.openxmlformats.org/officeDocument/2006/relationships/tags" Target="../tags/tag6.xml"/><Relationship Id="rId2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4" Type="http://schemas.openxmlformats.org/officeDocument/2006/relationships/image" Target="../media/image7.tmp"/><Relationship Id="rId1" Type="http://schemas.openxmlformats.org/officeDocument/2006/relationships/tags" Target="../tags/tag7.xml"/><Relationship Id="rId2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4" Type="http://schemas.openxmlformats.org/officeDocument/2006/relationships/customXml" Target="../ink/ink1.xml"/><Relationship Id="rId5" Type="http://schemas.openxmlformats.org/officeDocument/2006/relationships/image" Target="../media/image1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86008" y="210532"/>
            <a:ext cx="8191680" cy="6135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/>
              <a:t>BB2950 Day 6: Thursday 11-2-17</a:t>
            </a:r>
            <a:endParaRPr lang="en-US" sz="3200" dirty="0"/>
          </a:p>
        </p:txBody>
      </p:sp>
      <p:sp>
        <p:nvSpPr>
          <p:cNvPr id="7" name="TextBox 6"/>
          <p:cNvSpPr txBox="1"/>
          <p:nvPr/>
        </p:nvSpPr>
        <p:spPr>
          <a:xfrm>
            <a:off x="240496" y="909436"/>
            <a:ext cx="5184944" cy="3093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000" b="1" dirty="0" smtClean="0"/>
              <a:t>Learning objectives:</a:t>
            </a:r>
            <a:endParaRPr lang="en-US" sz="2000" dirty="0" smtClean="0"/>
          </a:p>
          <a:p>
            <a:pPr marL="285750" indent="-285750">
              <a:spcAft>
                <a:spcPts val="600"/>
              </a:spcAft>
              <a:buFont typeface="Arial"/>
              <a:buChar char="•"/>
            </a:pPr>
            <a:r>
              <a:rPr lang="en-US" sz="2000" dirty="0" smtClean="0"/>
              <a:t>Diagram </a:t>
            </a:r>
            <a:r>
              <a:rPr lang="en-US" sz="2000" dirty="0"/>
              <a:t>the primary structure of proteins, indicating the alpha carbon, side chains, type of bond that connects the amino acids, and the N and C termini.</a:t>
            </a:r>
          </a:p>
          <a:p>
            <a:pPr marL="285750" indent="-285750">
              <a:spcAft>
                <a:spcPts val="600"/>
              </a:spcAft>
              <a:buFont typeface="Arial"/>
              <a:buChar char="•"/>
            </a:pPr>
            <a:r>
              <a:rPr lang="en-US" sz="2000" dirty="0"/>
              <a:t>Explain the significance of amino acid side </a:t>
            </a:r>
            <a:r>
              <a:rPr lang="en-US" sz="2000" dirty="0" smtClean="0"/>
              <a:t>chains and describe the types of interactions they have with other molecules.</a:t>
            </a:r>
            <a:endParaRPr lang="en-US" sz="2000" dirty="0" smtClean="0"/>
          </a:p>
          <a:p>
            <a:pPr marL="285750" indent="-285750">
              <a:spcAft>
                <a:spcPts val="600"/>
              </a:spcAft>
              <a:buFont typeface="Arial"/>
              <a:buChar char="•"/>
            </a:pPr>
            <a:endParaRPr lang="en-US" sz="2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BAAF1-C300-F24C-B3A6-14AFD545B91B}" type="slidenum">
              <a:rPr lang="en-US" smtClean="0"/>
              <a:t>1</a:t>
            </a:fld>
            <a:endParaRPr lang="en-US"/>
          </a:p>
        </p:txBody>
      </p:sp>
      <p:pic>
        <p:nvPicPr>
          <p:cNvPr id="3074" name="Picture 2" descr="mino Acid Peptide Bon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9135" y="1051920"/>
            <a:ext cx="3530271" cy="2642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279135" y="3763506"/>
            <a:ext cx="40111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https://</a:t>
            </a:r>
            <a:r>
              <a:rPr lang="en-US" sz="1000" dirty="0" err="1"/>
              <a:t>leapsmoothies.com</a:t>
            </a:r>
            <a:r>
              <a:rPr lang="en-US" sz="1000" dirty="0"/>
              <a:t>/blog/makes-complete-protein-anyway-eat/</a:t>
            </a:r>
          </a:p>
        </p:txBody>
      </p:sp>
    </p:spTree>
    <p:extLst>
      <p:ext uri="{BB962C8B-B14F-4D97-AF65-F5344CB8AC3E}">
        <p14:creationId xmlns:p14="http://schemas.microsoft.com/office/powerpoint/2010/main" val="3355427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gure_03_02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1090717"/>
            <a:ext cx="8534400" cy="501700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83306" y="995147"/>
            <a:ext cx="1610470" cy="74635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575473" y="313601"/>
            <a:ext cx="81113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Proteins/peptides/polypeptides are chains of amino acids</a:t>
            </a:r>
            <a:endParaRPr lang="en-US" sz="36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FFA9B-5A73-9A4A-9465-F5A6E87715D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630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83306" y="995147"/>
            <a:ext cx="1610470" cy="74635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207690" y="167997"/>
            <a:ext cx="87778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mtClean="0"/>
              <a:t>The chemical structure of a peptide backbone</a:t>
            </a:r>
            <a:endParaRPr lang="en-US" sz="36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FFA9B-5A73-9A4A-9465-F5A6E87715DE}" type="slidenum">
              <a:rPr lang="en-US" smtClean="0"/>
              <a:t>11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276480" y="822240"/>
              <a:ext cx="8502480" cy="48708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59920" y="805320"/>
                <a:ext cx="8535600" cy="4904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09414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75473" y="313601"/>
            <a:ext cx="81113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Broad categories of side chains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FFA9B-5A73-9A4A-9465-F5A6E87715DE}" type="slidenum">
              <a:rPr lang="en-US" smtClean="0"/>
              <a:t>12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1964520" y="1728000"/>
              <a:ext cx="4211640" cy="328140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47960" y="1713600"/>
                <a:ext cx="4245120" cy="3312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24866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gure_04_03_01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1698677"/>
            <a:ext cx="8534400" cy="2889504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FFA9B-5A73-9A4A-9465-F5A6E87715DE}" type="slidenum">
              <a:rPr lang="en-US" smtClean="0"/>
              <a:t>13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575473" y="313601"/>
            <a:ext cx="81113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What kinds of interactions will </a:t>
            </a:r>
            <a:r>
              <a:rPr lang="en-US" sz="3600" b="1" dirty="0" smtClean="0"/>
              <a:t>nonpolar</a:t>
            </a:r>
            <a:r>
              <a:rPr lang="en-US" sz="3600" dirty="0" smtClean="0"/>
              <a:t> side chains have?</a:t>
            </a:r>
            <a:endParaRPr lang="en-US" sz="36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/>
              <p14:cNvContentPartPr/>
              <p14:nvPr/>
            </p14:nvContentPartPr>
            <p14:xfrm>
              <a:off x="3300480" y="4514400"/>
              <a:ext cx="3611160" cy="115056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284280" y="4499640"/>
                <a:ext cx="3643560" cy="1181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15781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gure_04_03_0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814" y="1795686"/>
            <a:ext cx="7802116" cy="3505379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FFA9B-5A73-9A4A-9465-F5A6E87715DE}" type="slidenum">
              <a:rPr lang="en-US" smtClean="0"/>
              <a:t>14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575473" y="313601"/>
            <a:ext cx="81113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What kinds of interactions will polar, uncharged side chains have?</a:t>
            </a:r>
            <a:endParaRPr lang="en-US" sz="36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3597840" y="4477680"/>
              <a:ext cx="2908800" cy="164412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81280" y="4461120"/>
                <a:ext cx="2940840" cy="1677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24914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gure_04_03_0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530" y="1975835"/>
            <a:ext cx="3675529" cy="3208843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FFA9B-5A73-9A4A-9465-F5A6E87715DE}" type="slidenum">
              <a:rPr lang="en-US" smtClean="0"/>
              <a:t>15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575473" y="313601"/>
            <a:ext cx="81113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What kinds of interactions will polar, charged side chains have?</a:t>
            </a:r>
            <a:endParaRPr lang="en-US" sz="3600" dirty="0"/>
          </a:p>
        </p:txBody>
      </p:sp>
      <p:pic>
        <p:nvPicPr>
          <p:cNvPr id="5" name="Picture 4" descr="figure_04_03_04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4384" y="1767927"/>
            <a:ext cx="4777632" cy="356616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/>
              <p14:cNvContentPartPr/>
              <p14:nvPr/>
            </p14:nvContentPartPr>
            <p14:xfrm>
              <a:off x="3351240" y="5364360"/>
              <a:ext cx="2309040" cy="105444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36120" y="5349600"/>
                <a:ext cx="2341080" cy="1082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74670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gure_04_03_0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473" y="1754751"/>
            <a:ext cx="4498373" cy="3418763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FFA9B-5A73-9A4A-9465-F5A6E87715DE}" type="slidenum">
              <a:rPr lang="en-US" smtClean="0"/>
              <a:t>16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575473" y="313601"/>
            <a:ext cx="81113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What kinds of interactions will aromatic side chains have?</a:t>
            </a:r>
            <a:endParaRPr lang="en-US" sz="36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5487120" y="1541520"/>
              <a:ext cx="2072160" cy="218412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473440" y="1527840"/>
                <a:ext cx="2102760" cy="2214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56662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BAAF1-C300-F24C-B3A6-14AFD545B91B}" type="slidenum">
              <a:rPr lang="en-US" smtClean="0"/>
              <a:t>2</a:t>
            </a:fld>
            <a:endParaRPr lang="en-US"/>
          </a:p>
        </p:txBody>
      </p:sp>
      <p:pic>
        <p:nvPicPr>
          <p:cNvPr id="5" name="Picture 4"/>
          <p:cNvPicPr>
            <a:picLocks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" y="63500"/>
            <a:ext cx="9017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614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BAAF1-C300-F24C-B3A6-14AFD545B91B}" type="slidenum">
              <a:rPr lang="en-US" smtClean="0"/>
              <a:t>3</a:t>
            </a:fld>
            <a:endParaRPr lang="en-US"/>
          </a:p>
        </p:txBody>
      </p:sp>
      <p:pic>
        <p:nvPicPr>
          <p:cNvPr id="3" name="Picture 2"/>
          <p:cNvPicPr>
            <a:picLocks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" y="254000"/>
            <a:ext cx="8636000" cy="63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088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BAAF1-C300-F24C-B3A6-14AFD545B91B}" type="slidenum">
              <a:rPr lang="en-US" smtClean="0"/>
              <a:t>4</a:t>
            </a:fld>
            <a:endParaRPr lang="en-US"/>
          </a:p>
        </p:txBody>
      </p:sp>
      <p:pic>
        <p:nvPicPr>
          <p:cNvPr id="5" name="Picture 4"/>
          <p:cNvPicPr>
            <a:picLocks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" y="63500"/>
            <a:ext cx="9017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286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BAAF1-C300-F24C-B3A6-14AFD545B91B}" type="slidenum">
              <a:rPr lang="en-US" smtClean="0"/>
              <a:t>5</a:t>
            </a:fld>
            <a:endParaRPr lang="en-US"/>
          </a:p>
        </p:txBody>
      </p:sp>
      <p:pic>
        <p:nvPicPr>
          <p:cNvPr id="3" name="Picture 2"/>
          <p:cNvPicPr>
            <a:picLocks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" y="254000"/>
            <a:ext cx="8636000" cy="63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6374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BAAF1-C300-F24C-B3A6-14AFD545B91B}" type="slidenum">
              <a:rPr lang="en-US" smtClean="0"/>
              <a:t>6</a:t>
            </a:fld>
            <a:endParaRPr lang="en-US"/>
          </a:p>
        </p:txBody>
      </p:sp>
      <p:pic>
        <p:nvPicPr>
          <p:cNvPr id="5" name="Picture 4"/>
          <p:cNvPicPr>
            <a:picLocks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" y="63500"/>
            <a:ext cx="9017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399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BAAF1-C300-F24C-B3A6-14AFD545B91B}" type="slidenum">
              <a:rPr lang="en-US" smtClean="0"/>
              <a:t>7</a:t>
            </a:fld>
            <a:endParaRPr lang="en-US"/>
          </a:p>
        </p:txBody>
      </p:sp>
      <p:pic>
        <p:nvPicPr>
          <p:cNvPr id="3" name="Picture 2"/>
          <p:cNvPicPr>
            <a:picLocks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" y="254000"/>
            <a:ext cx="8636000" cy="63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5196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BAAF1-C300-F24C-B3A6-14AFD545B91B}" type="slidenum">
              <a:rPr lang="en-US" smtClean="0"/>
              <a:t>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2624" y="3361328"/>
            <a:ext cx="6839712" cy="349667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844315"/>
            <a:ext cx="8290560" cy="154707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609344" y="2374846"/>
            <a:ext cx="1146048" cy="79248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461760" y="2156459"/>
            <a:ext cx="1304544" cy="79248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" y="164347"/>
            <a:ext cx="8790432" cy="1143000"/>
          </a:xfrm>
        </p:spPr>
        <p:txBody>
          <a:bodyPr>
            <a:noAutofit/>
          </a:bodyPr>
          <a:lstStyle/>
          <a:p>
            <a:r>
              <a:rPr lang="en-US" sz="2800" dirty="0" smtClean="0"/>
              <a:t>What sequences should I add to each primer to flank my pink gene with sequences for Gibson Assembly into the plasmid? To which ends of the primers do I add them?</a:t>
            </a:r>
            <a:endParaRPr lang="en-US" sz="28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1624680" y="2148480"/>
              <a:ext cx="6222240" cy="92376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09200" y="2134800"/>
                <a:ext cx="6249960" cy="954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60994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BAAF1-C300-F24C-B3A6-14AFD545B91B}" type="slidenum">
              <a:rPr lang="en-US" smtClean="0"/>
              <a:t>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273050"/>
            <a:ext cx="8273288" cy="608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50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WASPOLLED" val="739C92470F004310A79BA862A6942BE8"/>
  <p:tag name="TPVERSION" val="5"/>
  <p:tag name="TPFULLVERSION" val="5.3.1.3337"/>
  <p:tag name="PPTVERSION" val="15"/>
  <p:tag name="TPOS" val="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POLL_EMBED_ID" val="1181c281-8c15-488f-ae3e-26ed2b17212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IMAGE" val="2721c5a4-2c04-4885-a469-f8aa9bbda3fb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POLL_EMBED_ID" val="e65e2685-4c91-4a4e-91f2-423f818bb4c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IMAGE" val="dba597f3-783d-4bad-845a-124c97ed3ee5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POLL_EMBED_ID" val="8c4cab15-6a95-42f7-bb80-d2cc7ba09cff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IMAGE" val="a01a807c-c524-45f5-89a1-30d2ac4bcb64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22004</TotalTime>
  <Words>302</Words>
  <Application>Microsoft Macintosh PowerPoint</Application>
  <PresentationFormat>On-screen Show (4:3)</PresentationFormat>
  <Paragraphs>57</Paragraphs>
  <Slides>16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Calibri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sequences should I add to each primer to flank my pink gene with sequences for Gibson Assembly into the plasmid? To which ends of the primers do I add them?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Harvard School of Public Health</Company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Scarlet Shell</dc:creator>
  <cp:lastModifiedBy>Shell, Scarlet</cp:lastModifiedBy>
  <cp:revision>177</cp:revision>
  <dcterms:created xsi:type="dcterms:W3CDTF">2016-10-14T18:06:27Z</dcterms:created>
  <dcterms:modified xsi:type="dcterms:W3CDTF">2017-11-02T15:45:55Z</dcterms:modified>
</cp:coreProperties>
</file>